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54" r:id="rId4"/>
    <p:sldId id="355" r:id="rId5"/>
    <p:sldId id="408" r:id="rId6"/>
    <p:sldId id="409" r:id="rId7"/>
    <p:sldId id="410" r:id="rId8"/>
    <p:sldId id="411" r:id="rId9"/>
    <p:sldId id="412" r:id="rId10"/>
    <p:sldId id="413" r:id="rId11"/>
    <p:sldId id="357" r:id="rId12"/>
    <p:sldId id="256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6" r:id="rId22"/>
    <p:sldId id="425" r:id="rId23"/>
    <p:sldId id="365" r:id="rId24"/>
    <p:sldId id="366" r:id="rId25"/>
    <p:sldId id="4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71DBB8-646B-481C-9B40-921E0F2DCB92}" v="29" dt="2019-01-09T01:13:10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 showGuides="1">
      <p:cViewPr>
        <p:scale>
          <a:sx n="65" d="100"/>
          <a:sy n="65" d="100"/>
        </p:scale>
        <p:origin x="111" y="5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Ng" userId="6f5941192369a0f4" providerId="LiveId" clId="{CC71DBB8-646B-481C-9B40-921E0F2DCB92}"/>
    <pc:docChg chg="undo custSel mod addSld delSld modSld sldOrd">
      <pc:chgData name="Stephanie Ng" userId="6f5941192369a0f4" providerId="LiveId" clId="{CC71DBB8-646B-481C-9B40-921E0F2DCB92}" dt="2019-01-09T01:17:41.632" v="1477" actId="1076"/>
      <pc:docMkLst>
        <pc:docMk/>
      </pc:docMkLst>
      <pc:sldChg chg="ord">
        <pc:chgData name="Stephanie Ng" userId="6f5941192369a0f4" providerId="LiveId" clId="{CC71DBB8-646B-481C-9B40-921E0F2DCB92}" dt="2019-01-09T00:46:38.375" v="1084"/>
        <pc:sldMkLst>
          <pc:docMk/>
          <pc:sldMk cId="2735590129" sldId="365"/>
        </pc:sldMkLst>
      </pc:sldChg>
      <pc:sldChg chg="modSp ord">
        <pc:chgData name="Stephanie Ng" userId="6f5941192369a0f4" providerId="LiveId" clId="{CC71DBB8-646B-481C-9B40-921E0F2DCB92}" dt="2019-01-09T01:07:37.089" v="1114" actId="20577"/>
        <pc:sldMkLst>
          <pc:docMk/>
          <pc:sldMk cId="3859119497" sldId="366"/>
        </pc:sldMkLst>
        <pc:spChg chg="mod">
          <ac:chgData name="Stephanie Ng" userId="6f5941192369a0f4" providerId="LiveId" clId="{CC71DBB8-646B-481C-9B40-921E0F2DCB92}" dt="2019-01-09T01:07:37.089" v="1114" actId="20577"/>
          <ac:spMkLst>
            <pc:docMk/>
            <pc:sldMk cId="3859119497" sldId="366"/>
            <ac:spMk id="6" creationId="{00000000-0000-0000-0000-000000000000}"/>
          </ac:spMkLst>
        </pc:spChg>
      </pc:sldChg>
      <pc:sldChg chg="del">
        <pc:chgData name="Stephanie Ng" userId="6f5941192369a0f4" providerId="LiveId" clId="{CC71DBB8-646B-481C-9B40-921E0F2DCB92}" dt="2019-01-09T00:35:20.121" v="930" actId="2696"/>
        <pc:sldMkLst>
          <pc:docMk/>
          <pc:sldMk cId="3422918801" sldId="414"/>
        </pc:sldMkLst>
      </pc:sldChg>
      <pc:sldChg chg="addSp modSp add mod setBg">
        <pc:chgData name="Stephanie Ng" userId="6f5941192369a0f4" providerId="LiveId" clId="{CC71DBB8-646B-481C-9B40-921E0F2DCB92}" dt="2019-01-08T23:44:51.635" v="258" actId="404"/>
        <pc:sldMkLst>
          <pc:docMk/>
          <pc:sldMk cId="102772869" sldId="420"/>
        </pc:sldMkLst>
        <pc:spChg chg="mod">
          <ac:chgData name="Stephanie Ng" userId="6f5941192369a0f4" providerId="LiveId" clId="{CC71DBB8-646B-481C-9B40-921E0F2DCB92}" dt="2019-01-08T23:44:36.199" v="253" actId="26606"/>
          <ac:spMkLst>
            <pc:docMk/>
            <pc:sldMk cId="102772869" sldId="420"/>
            <ac:spMk id="2" creationId="{FE8EF8C9-6755-485C-B9B7-1982FDC404A3}"/>
          </ac:spMkLst>
        </pc:spChg>
        <pc:spChg chg="mod">
          <ac:chgData name="Stephanie Ng" userId="6f5941192369a0f4" providerId="LiveId" clId="{CC71DBB8-646B-481C-9B40-921E0F2DCB92}" dt="2019-01-08T23:44:51.635" v="258" actId="404"/>
          <ac:spMkLst>
            <pc:docMk/>
            <pc:sldMk cId="102772869" sldId="420"/>
            <ac:spMk id="3" creationId="{4E01E495-3917-41DA-B144-6C1C97168E0A}"/>
          </ac:spMkLst>
        </pc:spChg>
        <pc:spChg chg="add">
          <ac:chgData name="Stephanie Ng" userId="6f5941192369a0f4" providerId="LiveId" clId="{CC71DBB8-646B-481C-9B40-921E0F2DCB92}" dt="2019-01-08T23:44:36.199" v="253" actId="26606"/>
          <ac:spMkLst>
            <pc:docMk/>
            <pc:sldMk cId="102772869" sldId="420"/>
            <ac:spMk id="10" creationId="{AFA67CD3-AB4E-4A7A-BEB8-53C445D8C44E}"/>
          </ac:spMkLst>
        </pc:spChg>
        <pc:spChg chg="add">
          <ac:chgData name="Stephanie Ng" userId="6f5941192369a0f4" providerId="LiveId" clId="{CC71DBB8-646B-481C-9B40-921E0F2DCB92}" dt="2019-01-08T23:44:36.199" v="253" actId="26606"/>
          <ac:spMkLst>
            <pc:docMk/>
            <pc:sldMk cId="102772869" sldId="420"/>
            <ac:spMk id="14" creationId="{339C8D78-A644-462F-B674-F440635E5353}"/>
          </ac:spMkLst>
        </pc:spChg>
        <pc:picChg chg="add">
          <ac:chgData name="Stephanie Ng" userId="6f5941192369a0f4" providerId="LiveId" clId="{CC71DBB8-646B-481C-9B40-921E0F2DCB92}" dt="2019-01-08T23:44:36.199" v="253" actId="26606"/>
          <ac:picMkLst>
            <pc:docMk/>
            <pc:sldMk cId="102772869" sldId="420"/>
            <ac:picMk id="7" creationId="{B083D2B4-8007-43E6-9B0D-D2890BA85861}"/>
          </ac:picMkLst>
        </pc:picChg>
        <pc:picChg chg="add">
          <ac:chgData name="Stephanie Ng" userId="6f5941192369a0f4" providerId="LiveId" clId="{CC71DBB8-646B-481C-9B40-921E0F2DCB92}" dt="2019-01-08T23:44:36.199" v="253" actId="26606"/>
          <ac:picMkLst>
            <pc:docMk/>
            <pc:sldMk cId="102772869" sldId="420"/>
            <ac:picMk id="12" creationId="{07CF545F-9C2E-4446-97CD-AD92990C2B68}"/>
          </ac:picMkLst>
        </pc:picChg>
      </pc:sldChg>
      <pc:sldChg chg="addSp modSp add mod setBg">
        <pc:chgData name="Stephanie Ng" userId="6f5941192369a0f4" providerId="LiveId" clId="{CC71DBB8-646B-481C-9B40-921E0F2DCB92}" dt="2019-01-09T00:05:36.440" v="513" actId="26606"/>
        <pc:sldMkLst>
          <pc:docMk/>
          <pc:sldMk cId="2790823876" sldId="421"/>
        </pc:sldMkLst>
        <pc:spChg chg="mod">
          <ac:chgData name="Stephanie Ng" userId="6f5941192369a0f4" providerId="LiveId" clId="{CC71DBB8-646B-481C-9B40-921E0F2DCB92}" dt="2019-01-09T00:05:36.440" v="513" actId="26606"/>
          <ac:spMkLst>
            <pc:docMk/>
            <pc:sldMk cId="2790823876" sldId="421"/>
            <ac:spMk id="2" creationId="{7A0B2D28-8279-46CF-9C2B-9735C09BCD6F}"/>
          </ac:spMkLst>
        </pc:spChg>
        <pc:spChg chg="mod">
          <ac:chgData name="Stephanie Ng" userId="6f5941192369a0f4" providerId="LiveId" clId="{CC71DBB8-646B-481C-9B40-921E0F2DCB92}" dt="2019-01-09T00:05:36.440" v="513" actId="26606"/>
          <ac:spMkLst>
            <pc:docMk/>
            <pc:sldMk cId="2790823876" sldId="421"/>
            <ac:spMk id="3" creationId="{B08EAF4B-B468-4E37-8739-7381358A38C9}"/>
          </ac:spMkLst>
        </pc:spChg>
        <pc:spChg chg="add">
          <ac:chgData name="Stephanie Ng" userId="6f5941192369a0f4" providerId="LiveId" clId="{CC71DBB8-646B-481C-9B40-921E0F2DCB92}" dt="2019-01-09T00:05:36.440" v="513" actId="26606"/>
          <ac:spMkLst>
            <pc:docMk/>
            <pc:sldMk cId="2790823876" sldId="421"/>
            <ac:spMk id="10" creationId="{AFA67CD3-AB4E-4A7A-BEB8-53C445D8C44E}"/>
          </ac:spMkLst>
        </pc:spChg>
        <pc:spChg chg="add">
          <ac:chgData name="Stephanie Ng" userId="6f5941192369a0f4" providerId="LiveId" clId="{CC71DBB8-646B-481C-9B40-921E0F2DCB92}" dt="2019-01-09T00:05:36.440" v="513" actId="26606"/>
          <ac:spMkLst>
            <pc:docMk/>
            <pc:sldMk cId="2790823876" sldId="421"/>
            <ac:spMk id="14" creationId="{339C8D78-A644-462F-B674-F440635E5353}"/>
          </ac:spMkLst>
        </pc:spChg>
        <pc:picChg chg="add">
          <ac:chgData name="Stephanie Ng" userId="6f5941192369a0f4" providerId="LiveId" clId="{CC71DBB8-646B-481C-9B40-921E0F2DCB92}" dt="2019-01-09T00:05:36.440" v="513" actId="26606"/>
          <ac:picMkLst>
            <pc:docMk/>
            <pc:sldMk cId="2790823876" sldId="421"/>
            <ac:picMk id="7" creationId="{96AFCF35-71BC-4910-A81C-7DC94BBEC25F}"/>
          </ac:picMkLst>
        </pc:picChg>
        <pc:picChg chg="add">
          <ac:chgData name="Stephanie Ng" userId="6f5941192369a0f4" providerId="LiveId" clId="{CC71DBB8-646B-481C-9B40-921E0F2DCB92}" dt="2019-01-09T00:05:36.440" v="513" actId="26606"/>
          <ac:picMkLst>
            <pc:docMk/>
            <pc:sldMk cId="2790823876" sldId="421"/>
            <ac:picMk id="12" creationId="{07CF545F-9C2E-4446-97CD-AD92990C2B68}"/>
          </ac:picMkLst>
        </pc:picChg>
      </pc:sldChg>
      <pc:sldChg chg="addSp delSp modSp add modAnim">
        <pc:chgData name="Stephanie Ng" userId="6f5941192369a0f4" providerId="LiveId" clId="{CC71DBB8-646B-481C-9B40-921E0F2DCB92}" dt="2019-01-09T00:30:56.159" v="929" actId="165"/>
        <pc:sldMkLst>
          <pc:docMk/>
          <pc:sldMk cId="2537448851" sldId="422"/>
        </pc:sldMkLst>
        <pc:spChg chg="mod topLvl">
          <ac:chgData name="Stephanie Ng" userId="6f5941192369a0f4" providerId="LiveId" clId="{CC71DBB8-646B-481C-9B40-921E0F2DCB92}" dt="2019-01-09T00:30:56.159" v="929" actId="165"/>
          <ac:spMkLst>
            <pc:docMk/>
            <pc:sldMk cId="2537448851" sldId="422"/>
            <ac:spMk id="3" creationId="{06CD4592-C93F-4574-A09A-C325FFEC9F22}"/>
          </ac:spMkLst>
        </pc:spChg>
        <pc:spChg chg="mod topLvl">
          <ac:chgData name="Stephanie Ng" userId="6f5941192369a0f4" providerId="LiveId" clId="{CC71DBB8-646B-481C-9B40-921E0F2DCB92}" dt="2019-01-09T00:30:56.159" v="929" actId="165"/>
          <ac:spMkLst>
            <pc:docMk/>
            <pc:sldMk cId="2537448851" sldId="422"/>
            <ac:spMk id="4" creationId="{94B86367-ADA2-4AD2-857C-92FBE1901106}"/>
          </ac:spMkLst>
        </pc:spChg>
        <pc:spChg chg="add mod">
          <ac:chgData name="Stephanie Ng" userId="6f5941192369a0f4" providerId="LiveId" clId="{CC71DBB8-646B-481C-9B40-921E0F2DCB92}" dt="2019-01-09T00:30:45.900" v="928" actId="1076"/>
          <ac:spMkLst>
            <pc:docMk/>
            <pc:sldMk cId="2537448851" sldId="422"/>
            <ac:spMk id="6" creationId="{35A189A5-992B-49E9-9F8A-20182A628B38}"/>
          </ac:spMkLst>
        </pc:spChg>
        <pc:grpChg chg="add del mod">
          <ac:chgData name="Stephanie Ng" userId="6f5941192369a0f4" providerId="LiveId" clId="{CC71DBB8-646B-481C-9B40-921E0F2DCB92}" dt="2019-01-09T00:30:56.159" v="929" actId="165"/>
          <ac:grpSpMkLst>
            <pc:docMk/>
            <pc:sldMk cId="2537448851" sldId="422"/>
            <ac:grpSpMk id="2" creationId="{E354D3D2-3AD0-4250-B707-708A82AF3BA2}"/>
          </ac:grpSpMkLst>
        </pc:grpChg>
        <pc:picChg chg="mod topLvl">
          <ac:chgData name="Stephanie Ng" userId="6f5941192369a0f4" providerId="LiveId" clId="{CC71DBB8-646B-481C-9B40-921E0F2DCB92}" dt="2019-01-09T00:30:56.159" v="929" actId="165"/>
          <ac:picMkLst>
            <pc:docMk/>
            <pc:sldMk cId="2537448851" sldId="422"/>
            <ac:picMk id="5" creationId="{4524543E-D7BE-4372-A7FA-0BEA790D7DB3}"/>
          </ac:picMkLst>
        </pc:picChg>
      </pc:sldChg>
      <pc:sldChg chg="add del">
        <pc:chgData name="Stephanie Ng" userId="6f5941192369a0f4" providerId="LiveId" clId="{CC71DBB8-646B-481C-9B40-921E0F2DCB92}" dt="2019-01-09T00:36:35.318" v="933" actId="2696"/>
        <pc:sldMkLst>
          <pc:docMk/>
          <pc:sldMk cId="262363755" sldId="423"/>
        </pc:sldMkLst>
      </pc:sldChg>
      <pc:sldChg chg="ord">
        <pc:chgData name="Stephanie Ng" userId="6f5941192369a0f4" providerId="LiveId" clId="{CC71DBB8-646B-481C-9B40-921E0F2DCB92}" dt="2019-01-09T00:35:48.561" v="932"/>
        <pc:sldMkLst>
          <pc:docMk/>
          <pc:sldMk cId="3780282973" sldId="424"/>
        </pc:sldMkLst>
      </pc:sldChg>
      <pc:sldChg chg="addSp modSp add">
        <pc:chgData name="Stephanie Ng" userId="6f5941192369a0f4" providerId="LiveId" clId="{CC71DBB8-646B-481C-9B40-921E0F2DCB92}" dt="2019-01-09T00:45:56.062" v="1083" actId="14100"/>
        <pc:sldMkLst>
          <pc:docMk/>
          <pc:sldMk cId="4033355158" sldId="425"/>
        </pc:sldMkLst>
        <pc:spChg chg="add mod">
          <ac:chgData name="Stephanie Ng" userId="6f5941192369a0f4" providerId="LiveId" clId="{CC71DBB8-646B-481C-9B40-921E0F2DCB92}" dt="2019-01-09T00:39:55.578" v="945" actId="14100"/>
          <ac:spMkLst>
            <pc:docMk/>
            <pc:sldMk cId="4033355158" sldId="425"/>
            <ac:spMk id="3" creationId="{F1A94F37-BC5A-4F36-A4A9-26F93B069905}"/>
          </ac:spMkLst>
        </pc:spChg>
        <pc:spChg chg="add mod">
          <ac:chgData name="Stephanie Ng" userId="6f5941192369a0f4" providerId="LiveId" clId="{CC71DBB8-646B-481C-9B40-921E0F2DCB92}" dt="2019-01-09T00:45:56.062" v="1083" actId="14100"/>
          <ac:spMkLst>
            <pc:docMk/>
            <pc:sldMk cId="4033355158" sldId="425"/>
            <ac:spMk id="4" creationId="{8A266C3C-7D22-4F9E-B574-4536FA6B0A4B}"/>
          </ac:spMkLst>
        </pc:spChg>
        <pc:picChg chg="add mod">
          <ac:chgData name="Stephanie Ng" userId="6f5941192369a0f4" providerId="LiveId" clId="{CC71DBB8-646B-481C-9B40-921E0F2DCB92}" dt="2019-01-09T00:38:48.075" v="939" actId="1076"/>
          <ac:picMkLst>
            <pc:docMk/>
            <pc:sldMk cId="4033355158" sldId="425"/>
            <ac:picMk id="2" creationId="{5F253787-D133-4C64-8F5B-33A4BAB59441}"/>
          </ac:picMkLst>
        </pc:picChg>
      </pc:sldChg>
      <pc:sldChg chg="addSp modSp add">
        <pc:chgData name="Stephanie Ng" userId="6f5941192369a0f4" providerId="LiveId" clId="{CC71DBB8-646B-481C-9B40-921E0F2DCB92}" dt="2019-01-09T01:17:41.632" v="1477" actId="1076"/>
        <pc:sldMkLst>
          <pc:docMk/>
          <pc:sldMk cId="756603753" sldId="426"/>
        </pc:sldMkLst>
        <pc:spChg chg="add mod">
          <ac:chgData name="Stephanie Ng" userId="6f5941192369a0f4" providerId="LiveId" clId="{CC71DBB8-646B-481C-9B40-921E0F2DCB92}" dt="2019-01-09T01:17:41.632" v="1477" actId="1076"/>
          <ac:spMkLst>
            <pc:docMk/>
            <pc:sldMk cId="756603753" sldId="426"/>
            <ac:spMk id="2" creationId="{5EA23249-2001-42E2-92D8-DD55495D3636}"/>
          </ac:spMkLst>
        </pc:spChg>
        <pc:picChg chg="add mod">
          <ac:chgData name="Stephanie Ng" userId="6f5941192369a0f4" providerId="LiveId" clId="{CC71DBB8-646B-481C-9B40-921E0F2DCB92}" dt="2019-01-09T01:13:23.648" v="1141" actId="14100"/>
          <ac:picMkLst>
            <pc:docMk/>
            <pc:sldMk cId="756603753" sldId="426"/>
            <ac:picMk id="4" creationId="{3C9422AD-DAC8-4D0B-8A83-9C99D1FF006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27273A-D5DE-4308-A14E-539508E2A24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66884B9-B6A0-4B02-BE76-4ECD35023BDC}">
      <dgm:prSet/>
      <dgm:spPr/>
      <dgm:t>
        <a:bodyPr/>
        <a:lstStyle/>
        <a:p>
          <a:r>
            <a:rPr lang="en-US"/>
            <a:t>Retail to Recruit</a:t>
          </a:r>
        </a:p>
      </dgm:t>
    </dgm:pt>
    <dgm:pt modelId="{B3EBFC9F-2387-4E67-9211-6068C165869C}" type="parTrans" cxnId="{322D8D10-EC88-4CFC-B9F2-E5323E91FF5C}">
      <dgm:prSet/>
      <dgm:spPr/>
      <dgm:t>
        <a:bodyPr/>
        <a:lstStyle/>
        <a:p>
          <a:endParaRPr lang="en-US"/>
        </a:p>
      </dgm:t>
    </dgm:pt>
    <dgm:pt modelId="{1B52AAEC-7A54-4E95-AFDF-708610880B34}" type="sibTrans" cxnId="{322D8D10-EC88-4CFC-B9F2-E5323E91FF5C}">
      <dgm:prSet/>
      <dgm:spPr/>
      <dgm:t>
        <a:bodyPr/>
        <a:lstStyle/>
        <a:p>
          <a:endParaRPr lang="en-US"/>
        </a:p>
      </dgm:t>
    </dgm:pt>
    <dgm:pt modelId="{EE3BF7C6-1883-483C-8585-3F5E429BAC4B}">
      <dgm:prSet/>
      <dgm:spPr/>
      <dgm:t>
        <a:bodyPr/>
        <a:lstStyle/>
        <a:p>
          <a:r>
            <a:rPr lang="en-US"/>
            <a:t>Introduce a glimpse of what the company have</a:t>
          </a:r>
        </a:p>
      </dgm:t>
    </dgm:pt>
    <dgm:pt modelId="{7D8736E5-B14D-4CFD-BB29-387014C92A40}" type="parTrans" cxnId="{4EC5127E-0370-449A-97D8-35D9ED03663E}">
      <dgm:prSet/>
      <dgm:spPr/>
      <dgm:t>
        <a:bodyPr/>
        <a:lstStyle/>
        <a:p>
          <a:endParaRPr lang="en-US"/>
        </a:p>
      </dgm:t>
    </dgm:pt>
    <dgm:pt modelId="{DE966727-5A82-43A6-AA43-55865CF40A97}" type="sibTrans" cxnId="{4EC5127E-0370-449A-97D8-35D9ED03663E}">
      <dgm:prSet/>
      <dgm:spPr/>
      <dgm:t>
        <a:bodyPr/>
        <a:lstStyle/>
        <a:p>
          <a:endParaRPr lang="en-US"/>
        </a:p>
      </dgm:t>
    </dgm:pt>
    <dgm:pt modelId="{48EB5C30-3B65-48D5-9B11-DAC8CD6F50BE}">
      <dgm:prSet/>
      <dgm:spPr/>
      <dgm:t>
        <a:bodyPr/>
        <a:lstStyle/>
        <a:p>
          <a:r>
            <a:rPr lang="en-US"/>
            <a:t>Testimonials</a:t>
          </a:r>
        </a:p>
      </dgm:t>
    </dgm:pt>
    <dgm:pt modelId="{1E8FCF0A-4CCC-44C2-8B9E-D91EAB264D69}" type="parTrans" cxnId="{3635460D-EBBA-4D9B-9AA4-7476FA139DB6}">
      <dgm:prSet/>
      <dgm:spPr/>
      <dgm:t>
        <a:bodyPr/>
        <a:lstStyle/>
        <a:p>
          <a:endParaRPr lang="en-US"/>
        </a:p>
      </dgm:t>
    </dgm:pt>
    <dgm:pt modelId="{725327A9-7FE0-4047-AD12-371810FA10AE}" type="sibTrans" cxnId="{3635460D-EBBA-4D9B-9AA4-7476FA139DB6}">
      <dgm:prSet/>
      <dgm:spPr/>
      <dgm:t>
        <a:bodyPr/>
        <a:lstStyle/>
        <a:p>
          <a:endParaRPr lang="en-US"/>
        </a:p>
      </dgm:t>
    </dgm:pt>
    <dgm:pt modelId="{5305A026-ED48-453D-9DE3-6619C11D8349}">
      <dgm:prSet/>
      <dgm:spPr/>
      <dgm:t>
        <a:bodyPr/>
        <a:lstStyle/>
        <a:p>
          <a:r>
            <a:rPr lang="en-US"/>
            <a:t>Information sharing</a:t>
          </a:r>
        </a:p>
      </dgm:t>
    </dgm:pt>
    <dgm:pt modelId="{CC581E71-8305-4187-AB02-6C24C9BBC6C6}" type="parTrans" cxnId="{61A0AC9D-73E6-450C-BAAD-9DF4F40184BA}">
      <dgm:prSet/>
      <dgm:spPr/>
      <dgm:t>
        <a:bodyPr/>
        <a:lstStyle/>
        <a:p>
          <a:endParaRPr lang="en-US"/>
        </a:p>
      </dgm:t>
    </dgm:pt>
    <dgm:pt modelId="{9DA36D92-7ED5-4BE2-BB56-6858C12E8144}" type="sibTrans" cxnId="{61A0AC9D-73E6-450C-BAAD-9DF4F40184BA}">
      <dgm:prSet/>
      <dgm:spPr/>
      <dgm:t>
        <a:bodyPr/>
        <a:lstStyle/>
        <a:p>
          <a:endParaRPr lang="en-US"/>
        </a:p>
      </dgm:t>
    </dgm:pt>
    <dgm:pt modelId="{E1497410-3315-4CED-A28A-53805A24E51B}" type="pres">
      <dgm:prSet presAssocID="{5727273A-D5DE-4308-A14E-539508E2A242}" presName="root" presStyleCnt="0">
        <dgm:presLayoutVars>
          <dgm:dir/>
          <dgm:resizeHandles val="exact"/>
        </dgm:presLayoutVars>
      </dgm:prSet>
      <dgm:spPr/>
    </dgm:pt>
    <dgm:pt modelId="{7CED48FA-4E7D-41F1-8042-93CE0579A261}" type="pres">
      <dgm:prSet presAssocID="{966884B9-B6A0-4B02-BE76-4ECD35023BDC}" presName="compNode" presStyleCnt="0"/>
      <dgm:spPr/>
    </dgm:pt>
    <dgm:pt modelId="{0F7632B0-D0E1-4FB3-BEE0-5EA2BB1E98FD}" type="pres">
      <dgm:prSet presAssocID="{966884B9-B6A0-4B02-BE76-4ECD35023BDC}" presName="bgRect" presStyleLbl="bgShp" presStyleIdx="0" presStyleCnt="4"/>
      <dgm:spPr/>
    </dgm:pt>
    <dgm:pt modelId="{D01626C9-0CAB-4BF4-B5E5-A97DE506F1D6}" type="pres">
      <dgm:prSet presAssocID="{966884B9-B6A0-4B02-BE76-4ECD35023BD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F32301F-69AB-4EA4-BCF0-74CDA665C5BB}" type="pres">
      <dgm:prSet presAssocID="{966884B9-B6A0-4B02-BE76-4ECD35023BDC}" presName="spaceRect" presStyleCnt="0"/>
      <dgm:spPr/>
    </dgm:pt>
    <dgm:pt modelId="{D15498BF-9720-4FD7-976C-139A088D2B26}" type="pres">
      <dgm:prSet presAssocID="{966884B9-B6A0-4B02-BE76-4ECD35023BDC}" presName="parTx" presStyleLbl="revTx" presStyleIdx="0" presStyleCnt="4">
        <dgm:presLayoutVars>
          <dgm:chMax val="0"/>
          <dgm:chPref val="0"/>
        </dgm:presLayoutVars>
      </dgm:prSet>
      <dgm:spPr/>
    </dgm:pt>
    <dgm:pt modelId="{D0656449-F4E6-41A5-88D1-FEB197D06359}" type="pres">
      <dgm:prSet presAssocID="{1B52AAEC-7A54-4E95-AFDF-708610880B34}" presName="sibTrans" presStyleCnt="0"/>
      <dgm:spPr/>
    </dgm:pt>
    <dgm:pt modelId="{30567C27-1E4B-436D-BBD7-FAB3185A9632}" type="pres">
      <dgm:prSet presAssocID="{EE3BF7C6-1883-483C-8585-3F5E429BAC4B}" presName="compNode" presStyleCnt="0"/>
      <dgm:spPr/>
    </dgm:pt>
    <dgm:pt modelId="{FB757EA4-D692-4B6C-99B4-D7602D60E90F}" type="pres">
      <dgm:prSet presAssocID="{EE3BF7C6-1883-483C-8585-3F5E429BAC4B}" presName="bgRect" presStyleLbl="bgShp" presStyleIdx="1" presStyleCnt="4"/>
      <dgm:spPr/>
    </dgm:pt>
    <dgm:pt modelId="{3AC80BDF-C8E0-4EC8-8FE9-3AAE1B438ADE}" type="pres">
      <dgm:prSet presAssocID="{EE3BF7C6-1883-483C-8585-3F5E429BAC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650EC57C-EC8F-41DA-B9C7-44F4D781C8A9}" type="pres">
      <dgm:prSet presAssocID="{EE3BF7C6-1883-483C-8585-3F5E429BAC4B}" presName="spaceRect" presStyleCnt="0"/>
      <dgm:spPr/>
    </dgm:pt>
    <dgm:pt modelId="{46E173C1-6226-41CC-B2BA-64689F6A3FA0}" type="pres">
      <dgm:prSet presAssocID="{EE3BF7C6-1883-483C-8585-3F5E429BAC4B}" presName="parTx" presStyleLbl="revTx" presStyleIdx="1" presStyleCnt="4">
        <dgm:presLayoutVars>
          <dgm:chMax val="0"/>
          <dgm:chPref val="0"/>
        </dgm:presLayoutVars>
      </dgm:prSet>
      <dgm:spPr/>
    </dgm:pt>
    <dgm:pt modelId="{E4F21767-4668-42BB-BCFF-F4C026E623F3}" type="pres">
      <dgm:prSet presAssocID="{DE966727-5A82-43A6-AA43-55865CF40A97}" presName="sibTrans" presStyleCnt="0"/>
      <dgm:spPr/>
    </dgm:pt>
    <dgm:pt modelId="{2BBF0BBA-EDF0-4D10-9685-F6C496838D0B}" type="pres">
      <dgm:prSet presAssocID="{48EB5C30-3B65-48D5-9B11-DAC8CD6F50BE}" presName="compNode" presStyleCnt="0"/>
      <dgm:spPr/>
    </dgm:pt>
    <dgm:pt modelId="{2B29923E-7B5B-409A-954B-749A055B620C}" type="pres">
      <dgm:prSet presAssocID="{48EB5C30-3B65-48D5-9B11-DAC8CD6F50BE}" presName="bgRect" presStyleLbl="bgShp" presStyleIdx="2" presStyleCnt="4"/>
      <dgm:spPr/>
    </dgm:pt>
    <dgm:pt modelId="{D256E137-1F19-4E10-BAE3-0B7403666E55}" type="pres">
      <dgm:prSet presAssocID="{48EB5C30-3B65-48D5-9B11-DAC8CD6F50B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7C72B1B-A7A0-43FC-B7AC-FFA90F39763C}" type="pres">
      <dgm:prSet presAssocID="{48EB5C30-3B65-48D5-9B11-DAC8CD6F50BE}" presName="spaceRect" presStyleCnt="0"/>
      <dgm:spPr/>
    </dgm:pt>
    <dgm:pt modelId="{97F8FA12-A497-4B27-9D30-B8DB90341A40}" type="pres">
      <dgm:prSet presAssocID="{48EB5C30-3B65-48D5-9B11-DAC8CD6F50BE}" presName="parTx" presStyleLbl="revTx" presStyleIdx="2" presStyleCnt="4">
        <dgm:presLayoutVars>
          <dgm:chMax val="0"/>
          <dgm:chPref val="0"/>
        </dgm:presLayoutVars>
      </dgm:prSet>
      <dgm:spPr/>
    </dgm:pt>
    <dgm:pt modelId="{89D0F460-BA30-48E3-ACBF-C2E377AE0529}" type="pres">
      <dgm:prSet presAssocID="{725327A9-7FE0-4047-AD12-371810FA10AE}" presName="sibTrans" presStyleCnt="0"/>
      <dgm:spPr/>
    </dgm:pt>
    <dgm:pt modelId="{42D6EBF2-3A83-45F4-81A7-FFAD7367C46B}" type="pres">
      <dgm:prSet presAssocID="{5305A026-ED48-453D-9DE3-6619C11D8349}" presName="compNode" presStyleCnt="0"/>
      <dgm:spPr/>
    </dgm:pt>
    <dgm:pt modelId="{0319E982-4A17-47C1-94A1-3475BF747836}" type="pres">
      <dgm:prSet presAssocID="{5305A026-ED48-453D-9DE3-6619C11D8349}" presName="bgRect" presStyleLbl="bgShp" presStyleIdx="3" presStyleCnt="4"/>
      <dgm:spPr/>
    </dgm:pt>
    <dgm:pt modelId="{209AFED9-78C3-4A5C-A332-72C2B20C7F27}" type="pres">
      <dgm:prSet presAssocID="{5305A026-ED48-453D-9DE3-6619C11D834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3E3C379-DD78-47AF-8DF7-E89DA7745034}" type="pres">
      <dgm:prSet presAssocID="{5305A026-ED48-453D-9DE3-6619C11D8349}" presName="spaceRect" presStyleCnt="0"/>
      <dgm:spPr/>
    </dgm:pt>
    <dgm:pt modelId="{4F2CAA1D-E10F-44B8-B81C-2758E11CBEC7}" type="pres">
      <dgm:prSet presAssocID="{5305A026-ED48-453D-9DE3-6619C11D834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635460D-EBBA-4D9B-9AA4-7476FA139DB6}" srcId="{5727273A-D5DE-4308-A14E-539508E2A242}" destId="{48EB5C30-3B65-48D5-9B11-DAC8CD6F50BE}" srcOrd="2" destOrd="0" parTransId="{1E8FCF0A-4CCC-44C2-8B9E-D91EAB264D69}" sibTransId="{725327A9-7FE0-4047-AD12-371810FA10AE}"/>
    <dgm:cxn modelId="{322D8D10-EC88-4CFC-B9F2-E5323E91FF5C}" srcId="{5727273A-D5DE-4308-A14E-539508E2A242}" destId="{966884B9-B6A0-4B02-BE76-4ECD35023BDC}" srcOrd="0" destOrd="0" parTransId="{B3EBFC9F-2387-4E67-9211-6068C165869C}" sibTransId="{1B52AAEC-7A54-4E95-AFDF-708610880B34}"/>
    <dgm:cxn modelId="{F2F43A1D-19D2-4B90-A999-70E858BA3A9D}" type="presOf" srcId="{48EB5C30-3B65-48D5-9B11-DAC8CD6F50BE}" destId="{97F8FA12-A497-4B27-9D30-B8DB90341A40}" srcOrd="0" destOrd="0" presId="urn:microsoft.com/office/officeart/2018/2/layout/IconVerticalSolidList"/>
    <dgm:cxn modelId="{440EB521-0600-4C1C-B071-54CE765AAB3F}" type="presOf" srcId="{966884B9-B6A0-4B02-BE76-4ECD35023BDC}" destId="{D15498BF-9720-4FD7-976C-139A088D2B26}" srcOrd="0" destOrd="0" presId="urn:microsoft.com/office/officeart/2018/2/layout/IconVerticalSolidList"/>
    <dgm:cxn modelId="{0A5C5426-19D4-4FBD-959B-7D1E0D885B3B}" type="presOf" srcId="{5727273A-D5DE-4308-A14E-539508E2A242}" destId="{E1497410-3315-4CED-A28A-53805A24E51B}" srcOrd="0" destOrd="0" presId="urn:microsoft.com/office/officeart/2018/2/layout/IconVerticalSolidList"/>
    <dgm:cxn modelId="{4EC5127E-0370-449A-97D8-35D9ED03663E}" srcId="{5727273A-D5DE-4308-A14E-539508E2A242}" destId="{EE3BF7C6-1883-483C-8585-3F5E429BAC4B}" srcOrd="1" destOrd="0" parTransId="{7D8736E5-B14D-4CFD-BB29-387014C92A40}" sibTransId="{DE966727-5A82-43A6-AA43-55865CF40A97}"/>
    <dgm:cxn modelId="{61A0AC9D-73E6-450C-BAAD-9DF4F40184BA}" srcId="{5727273A-D5DE-4308-A14E-539508E2A242}" destId="{5305A026-ED48-453D-9DE3-6619C11D8349}" srcOrd="3" destOrd="0" parTransId="{CC581E71-8305-4187-AB02-6C24C9BBC6C6}" sibTransId="{9DA36D92-7ED5-4BE2-BB56-6858C12E8144}"/>
    <dgm:cxn modelId="{1A35A5B9-99EE-4E2E-B1EC-E2FE7673A492}" type="presOf" srcId="{5305A026-ED48-453D-9DE3-6619C11D8349}" destId="{4F2CAA1D-E10F-44B8-B81C-2758E11CBEC7}" srcOrd="0" destOrd="0" presId="urn:microsoft.com/office/officeart/2018/2/layout/IconVerticalSolidList"/>
    <dgm:cxn modelId="{A186CBFE-E1CB-4E4A-BA9A-5E201BC9DCF1}" type="presOf" srcId="{EE3BF7C6-1883-483C-8585-3F5E429BAC4B}" destId="{46E173C1-6226-41CC-B2BA-64689F6A3FA0}" srcOrd="0" destOrd="0" presId="urn:microsoft.com/office/officeart/2018/2/layout/IconVerticalSolidList"/>
    <dgm:cxn modelId="{E21BDEA1-5050-4DBC-850C-1F0C2084C191}" type="presParOf" srcId="{E1497410-3315-4CED-A28A-53805A24E51B}" destId="{7CED48FA-4E7D-41F1-8042-93CE0579A261}" srcOrd="0" destOrd="0" presId="urn:microsoft.com/office/officeart/2018/2/layout/IconVerticalSolidList"/>
    <dgm:cxn modelId="{8C4D0F8F-7E95-4C72-A9BF-A28CBA3E1AD9}" type="presParOf" srcId="{7CED48FA-4E7D-41F1-8042-93CE0579A261}" destId="{0F7632B0-D0E1-4FB3-BEE0-5EA2BB1E98FD}" srcOrd="0" destOrd="0" presId="urn:microsoft.com/office/officeart/2018/2/layout/IconVerticalSolidList"/>
    <dgm:cxn modelId="{33423EC7-2119-4D6A-AFF9-2CB48FACF045}" type="presParOf" srcId="{7CED48FA-4E7D-41F1-8042-93CE0579A261}" destId="{D01626C9-0CAB-4BF4-B5E5-A97DE506F1D6}" srcOrd="1" destOrd="0" presId="urn:microsoft.com/office/officeart/2018/2/layout/IconVerticalSolidList"/>
    <dgm:cxn modelId="{9E71CE7B-34C6-431A-B910-C700E0F37459}" type="presParOf" srcId="{7CED48FA-4E7D-41F1-8042-93CE0579A261}" destId="{0F32301F-69AB-4EA4-BCF0-74CDA665C5BB}" srcOrd="2" destOrd="0" presId="urn:microsoft.com/office/officeart/2018/2/layout/IconVerticalSolidList"/>
    <dgm:cxn modelId="{50703F12-B268-4095-AE7B-E7B200A4D34D}" type="presParOf" srcId="{7CED48FA-4E7D-41F1-8042-93CE0579A261}" destId="{D15498BF-9720-4FD7-976C-139A088D2B26}" srcOrd="3" destOrd="0" presId="urn:microsoft.com/office/officeart/2018/2/layout/IconVerticalSolidList"/>
    <dgm:cxn modelId="{0C09D441-0CB7-4099-AD95-07CE2F7F0380}" type="presParOf" srcId="{E1497410-3315-4CED-A28A-53805A24E51B}" destId="{D0656449-F4E6-41A5-88D1-FEB197D06359}" srcOrd="1" destOrd="0" presId="urn:microsoft.com/office/officeart/2018/2/layout/IconVerticalSolidList"/>
    <dgm:cxn modelId="{E5CCE1CD-3871-464A-BA04-6C32CA524438}" type="presParOf" srcId="{E1497410-3315-4CED-A28A-53805A24E51B}" destId="{30567C27-1E4B-436D-BBD7-FAB3185A9632}" srcOrd="2" destOrd="0" presId="urn:microsoft.com/office/officeart/2018/2/layout/IconVerticalSolidList"/>
    <dgm:cxn modelId="{FE1FA8AD-8731-46F4-ACE3-F7FA509BA7D1}" type="presParOf" srcId="{30567C27-1E4B-436D-BBD7-FAB3185A9632}" destId="{FB757EA4-D692-4B6C-99B4-D7602D60E90F}" srcOrd="0" destOrd="0" presId="urn:microsoft.com/office/officeart/2018/2/layout/IconVerticalSolidList"/>
    <dgm:cxn modelId="{730F3750-5825-4DEC-9838-B8595E946894}" type="presParOf" srcId="{30567C27-1E4B-436D-BBD7-FAB3185A9632}" destId="{3AC80BDF-C8E0-4EC8-8FE9-3AAE1B438ADE}" srcOrd="1" destOrd="0" presId="urn:microsoft.com/office/officeart/2018/2/layout/IconVerticalSolidList"/>
    <dgm:cxn modelId="{9E38438F-DF85-422B-AF1C-B12912DF7879}" type="presParOf" srcId="{30567C27-1E4B-436D-BBD7-FAB3185A9632}" destId="{650EC57C-EC8F-41DA-B9C7-44F4D781C8A9}" srcOrd="2" destOrd="0" presId="urn:microsoft.com/office/officeart/2018/2/layout/IconVerticalSolidList"/>
    <dgm:cxn modelId="{B452E756-0CF8-46B0-90E7-E07851F83338}" type="presParOf" srcId="{30567C27-1E4B-436D-BBD7-FAB3185A9632}" destId="{46E173C1-6226-41CC-B2BA-64689F6A3FA0}" srcOrd="3" destOrd="0" presId="urn:microsoft.com/office/officeart/2018/2/layout/IconVerticalSolidList"/>
    <dgm:cxn modelId="{4F08EAB6-15CC-4414-9F25-9B7D5E3B1171}" type="presParOf" srcId="{E1497410-3315-4CED-A28A-53805A24E51B}" destId="{E4F21767-4668-42BB-BCFF-F4C026E623F3}" srcOrd="3" destOrd="0" presId="urn:microsoft.com/office/officeart/2018/2/layout/IconVerticalSolidList"/>
    <dgm:cxn modelId="{03844045-E44C-4A41-8E96-36469CA24E96}" type="presParOf" srcId="{E1497410-3315-4CED-A28A-53805A24E51B}" destId="{2BBF0BBA-EDF0-4D10-9685-F6C496838D0B}" srcOrd="4" destOrd="0" presId="urn:microsoft.com/office/officeart/2018/2/layout/IconVerticalSolidList"/>
    <dgm:cxn modelId="{2ACB33CB-7BA0-4675-A51C-E375A9948CC7}" type="presParOf" srcId="{2BBF0BBA-EDF0-4D10-9685-F6C496838D0B}" destId="{2B29923E-7B5B-409A-954B-749A055B620C}" srcOrd="0" destOrd="0" presId="urn:microsoft.com/office/officeart/2018/2/layout/IconVerticalSolidList"/>
    <dgm:cxn modelId="{4D375D9D-34D1-4A92-BB7D-9E574C278565}" type="presParOf" srcId="{2BBF0BBA-EDF0-4D10-9685-F6C496838D0B}" destId="{D256E137-1F19-4E10-BAE3-0B7403666E55}" srcOrd="1" destOrd="0" presId="urn:microsoft.com/office/officeart/2018/2/layout/IconVerticalSolidList"/>
    <dgm:cxn modelId="{990EBB5E-4352-4C21-86E3-7316B1ABC09B}" type="presParOf" srcId="{2BBF0BBA-EDF0-4D10-9685-F6C496838D0B}" destId="{37C72B1B-A7A0-43FC-B7AC-FFA90F39763C}" srcOrd="2" destOrd="0" presId="urn:microsoft.com/office/officeart/2018/2/layout/IconVerticalSolidList"/>
    <dgm:cxn modelId="{833CC742-337D-4EB5-92E1-E72BB0AD7A35}" type="presParOf" srcId="{2BBF0BBA-EDF0-4D10-9685-F6C496838D0B}" destId="{97F8FA12-A497-4B27-9D30-B8DB90341A40}" srcOrd="3" destOrd="0" presId="urn:microsoft.com/office/officeart/2018/2/layout/IconVerticalSolidList"/>
    <dgm:cxn modelId="{F027B7F0-525E-4A25-85EB-1C22DC3C6CD2}" type="presParOf" srcId="{E1497410-3315-4CED-A28A-53805A24E51B}" destId="{89D0F460-BA30-48E3-ACBF-C2E377AE0529}" srcOrd="5" destOrd="0" presId="urn:microsoft.com/office/officeart/2018/2/layout/IconVerticalSolidList"/>
    <dgm:cxn modelId="{363C45C7-307C-4764-B2B1-D2B51629A33D}" type="presParOf" srcId="{E1497410-3315-4CED-A28A-53805A24E51B}" destId="{42D6EBF2-3A83-45F4-81A7-FFAD7367C46B}" srcOrd="6" destOrd="0" presId="urn:microsoft.com/office/officeart/2018/2/layout/IconVerticalSolidList"/>
    <dgm:cxn modelId="{DC00C860-17E8-4F59-BF71-05DF5213D04B}" type="presParOf" srcId="{42D6EBF2-3A83-45F4-81A7-FFAD7367C46B}" destId="{0319E982-4A17-47C1-94A1-3475BF747836}" srcOrd="0" destOrd="0" presId="urn:microsoft.com/office/officeart/2018/2/layout/IconVerticalSolidList"/>
    <dgm:cxn modelId="{CE66C455-53F5-410A-A519-13B2F995A72F}" type="presParOf" srcId="{42D6EBF2-3A83-45F4-81A7-FFAD7367C46B}" destId="{209AFED9-78C3-4A5C-A332-72C2B20C7F27}" srcOrd="1" destOrd="0" presId="urn:microsoft.com/office/officeart/2018/2/layout/IconVerticalSolidList"/>
    <dgm:cxn modelId="{99893D25-FA81-4305-A15B-21E4192A3021}" type="presParOf" srcId="{42D6EBF2-3A83-45F4-81A7-FFAD7367C46B}" destId="{83E3C379-DD78-47AF-8DF7-E89DA7745034}" srcOrd="2" destOrd="0" presId="urn:microsoft.com/office/officeart/2018/2/layout/IconVerticalSolidList"/>
    <dgm:cxn modelId="{5D7315E1-B8D4-42C7-8E35-56B237B69AA7}" type="presParOf" srcId="{42D6EBF2-3A83-45F4-81A7-FFAD7367C46B}" destId="{4F2CAA1D-E10F-44B8-B81C-2758E11CBE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92943-8E64-49D4-B947-4006FB61381D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70A06B-2F4B-4D89-82BE-D7B6F6799E72}">
      <dgm:prSet/>
      <dgm:spPr/>
      <dgm:t>
        <a:bodyPr/>
        <a:lstStyle/>
        <a:p>
          <a:r>
            <a:rPr lang="en-US"/>
            <a:t>Concept: Sample to retail</a:t>
          </a:r>
        </a:p>
      </dgm:t>
    </dgm:pt>
    <dgm:pt modelId="{0BEB8872-B3CF-4002-8140-5008156924E4}" type="parTrans" cxnId="{5E4EFDF5-FB3C-46E9-ADA8-2830D9C7DE18}">
      <dgm:prSet/>
      <dgm:spPr/>
      <dgm:t>
        <a:bodyPr/>
        <a:lstStyle/>
        <a:p>
          <a:endParaRPr lang="en-US"/>
        </a:p>
      </dgm:t>
    </dgm:pt>
    <dgm:pt modelId="{07836EE4-1C1C-43EE-ACEA-590E540D8DEA}" type="sibTrans" cxnId="{5E4EFDF5-FB3C-46E9-ADA8-2830D9C7DE18}">
      <dgm:prSet/>
      <dgm:spPr/>
      <dgm:t>
        <a:bodyPr/>
        <a:lstStyle/>
        <a:p>
          <a:endParaRPr lang="en-US"/>
        </a:p>
      </dgm:t>
    </dgm:pt>
    <dgm:pt modelId="{26815401-15CD-46DC-B66F-C80B23599AF5}">
      <dgm:prSet/>
      <dgm:spPr/>
      <dgm:t>
        <a:bodyPr/>
        <a:lstStyle/>
        <a:p>
          <a:r>
            <a:rPr lang="en-US" dirty="0"/>
            <a:t>Steps 1</a:t>
          </a:r>
          <a:br>
            <a:rPr lang="en-US" dirty="0"/>
          </a:br>
          <a:r>
            <a:rPr lang="en-US" dirty="0"/>
            <a:t>Request to sample products</a:t>
          </a:r>
        </a:p>
      </dgm:t>
    </dgm:pt>
    <dgm:pt modelId="{1F48FB2C-1D72-4393-9AE3-CA35B33ABE2C}" type="parTrans" cxnId="{AECE6568-3B40-4980-B56C-3C3FF7690EFF}">
      <dgm:prSet/>
      <dgm:spPr/>
      <dgm:t>
        <a:bodyPr/>
        <a:lstStyle/>
        <a:p>
          <a:endParaRPr lang="en-US"/>
        </a:p>
      </dgm:t>
    </dgm:pt>
    <dgm:pt modelId="{0F28256D-0D37-4057-80C7-F1606DE9A7D2}" type="sibTrans" cxnId="{AECE6568-3B40-4980-B56C-3C3FF7690EFF}">
      <dgm:prSet/>
      <dgm:spPr/>
      <dgm:t>
        <a:bodyPr/>
        <a:lstStyle/>
        <a:p>
          <a:endParaRPr lang="en-US"/>
        </a:p>
      </dgm:t>
    </dgm:pt>
    <dgm:pt modelId="{0280FFC3-3568-466D-B621-D706482AB035}">
      <dgm:prSet/>
      <dgm:spPr/>
      <dgm:t>
        <a:bodyPr/>
        <a:lstStyle/>
        <a:p>
          <a:r>
            <a:rPr lang="en-US" dirty="0"/>
            <a:t>Steps 2</a:t>
          </a:r>
        </a:p>
        <a:p>
          <a:r>
            <a:rPr lang="en-US" dirty="0"/>
            <a:t>Set the Condition</a:t>
          </a:r>
        </a:p>
      </dgm:t>
    </dgm:pt>
    <dgm:pt modelId="{425A8A28-DE9E-4299-9B44-1E5C8A2A99C0}" type="parTrans" cxnId="{BFBC4597-CF3C-47DF-A39C-2ADC670D548C}">
      <dgm:prSet/>
      <dgm:spPr/>
      <dgm:t>
        <a:bodyPr/>
        <a:lstStyle/>
        <a:p>
          <a:endParaRPr lang="en-US"/>
        </a:p>
      </dgm:t>
    </dgm:pt>
    <dgm:pt modelId="{3174E6A6-C307-4092-B018-7FEA8D7B74E3}" type="sibTrans" cxnId="{BFBC4597-CF3C-47DF-A39C-2ADC670D548C}">
      <dgm:prSet/>
      <dgm:spPr/>
      <dgm:t>
        <a:bodyPr/>
        <a:lstStyle/>
        <a:p>
          <a:endParaRPr lang="en-US"/>
        </a:p>
      </dgm:t>
    </dgm:pt>
    <dgm:pt modelId="{FA1D3824-93F4-4140-804F-9D9000202459}">
      <dgm:prSet/>
      <dgm:spPr/>
      <dgm:t>
        <a:bodyPr/>
        <a:lstStyle/>
        <a:p>
          <a:r>
            <a:rPr lang="en-US" dirty="0"/>
            <a:t>Steps 3</a:t>
          </a:r>
        </a:p>
        <a:p>
          <a:r>
            <a:rPr lang="en-US" dirty="0"/>
            <a:t>Follow up</a:t>
          </a:r>
        </a:p>
      </dgm:t>
    </dgm:pt>
    <dgm:pt modelId="{D6E633A1-0D61-44E5-A8DD-654A4762877D}" type="parTrans" cxnId="{0AE5C399-F3B8-4C41-B47A-2CDAC8925989}">
      <dgm:prSet/>
      <dgm:spPr/>
      <dgm:t>
        <a:bodyPr/>
        <a:lstStyle/>
        <a:p>
          <a:endParaRPr lang="en-US"/>
        </a:p>
      </dgm:t>
    </dgm:pt>
    <dgm:pt modelId="{E79969AA-2DE9-4C4B-B3FD-15BCFB5FB79D}" type="sibTrans" cxnId="{0AE5C399-F3B8-4C41-B47A-2CDAC8925989}">
      <dgm:prSet/>
      <dgm:spPr/>
      <dgm:t>
        <a:bodyPr/>
        <a:lstStyle/>
        <a:p>
          <a:endParaRPr lang="en-US"/>
        </a:p>
      </dgm:t>
    </dgm:pt>
    <dgm:pt modelId="{76665D9B-0391-46AE-82BF-8B09D14B894E}">
      <dgm:prSet/>
      <dgm:spPr/>
      <dgm:t>
        <a:bodyPr/>
        <a:lstStyle/>
        <a:p>
          <a:r>
            <a:rPr lang="en-US" dirty="0"/>
            <a:t>Steps 4</a:t>
          </a:r>
        </a:p>
        <a:p>
          <a:r>
            <a:rPr lang="en-US" dirty="0"/>
            <a:t>Close</a:t>
          </a:r>
        </a:p>
      </dgm:t>
    </dgm:pt>
    <dgm:pt modelId="{A644A458-8B8C-491F-B8BE-559247E0095B}" type="parTrans" cxnId="{844D38FC-D325-4EFC-A2E6-7AF8C688A4EE}">
      <dgm:prSet/>
      <dgm:spPr/>
      <dgm:t>
        <a:bodyPr/>
        <a:lstStyle/>
        <a:p>
          <a:endParaRPr lang="en-US"/>
        </a:p>
      </dgm:t>
    </dgm:pt>
    <dgm:pt modelId="{3D2D43E5-B38B-4BD6-A868-B2E4C8A07BE7}" type="sibTrans" cxnId="{844D38FC-D325-4EFC-A2E6-7AF8C688A4EE}">
      <dgm:prSet/>
      <dgm:spPr/>
      <dgm:t>
        <a:bodyPr/>
        <a:lstStyle/>
        <a:p>
          <a:endParaRPr lang="en-US"/>
        </a:p>
      </dgm:t>
    </dgm:pt>
    <dgm:pt modelId="{A5955C8F-B76A-49B9-96BD-5702F9A51829}" type="pres">
      <dgm:prSet presAssocID="{09B92943-8E64-49D4-B947-4006FB61381D}" presName="Name0" presStyleCnt="0">
        <dgm:presLayoutVars>
          <dgm:dir/>
          <dgm:resizeHandles val="exact"/>
        </dgm:presLayoutVars>
      </dgm:prSet>
      <dgm:spPr/>
    </dgm:pt>
    <dgm:pt modelId="{5F4A42EB-9A1F-45B5-9381-30F6312F0F4A}" type="pres">
      <dgm:prSet presAssocID="{6470A06B-2F4B-4D89-82BE-D7B6F6799E72}" presName="node" presStyleLbl="node1" presStyleIdx="0" presStyleCnt="5">
        <dgm:presLayoutVars>
          <dgm:bulletEnabled val="1"/>
        </dgm:presLayoutVars>
      </dgm:prSet>
      <dgm:spPr/>
    </dgm:pt>
    <dgm:pt modelId="{7B47BBF1-3CBE-4EA4-BE95-C9242B977A14}" type="pres">
      <dgm:prSet presAssocID="{07836EE4-1C1C-43EE-ACEA-590E540D8DEA}" presName="sibTrans" presStyleLbl="sibTrans1D1" presStyleIdx="0" presStyleCnt="4"/>
      <dgm:spPr/>
    </dgm:pt>
    <dgm:pt modelId="{3B7EB338-CA4E-4401-9F15-52590A3F4774}" type="pres">
      <dgm:prSet presAssocID="{07836EE4-1C1C-43EE-ACEA-590E540D8DEA}" presName="connectorText" presStyleLbl="sibTrans1D1" presStyleIdx="0" presStyleCnt="4"/>
      <dgm:spPr/>
    </dgm:pt>
    <dgm:pt modelId="{0E44A85B-4491-46AB-872C-F2C94326B8BF}" type="pres">
      <dgm:prSet presAssocID="{26815401-15CD-46DC-B66F-C80B23599AF5}" presName="node" presStyleLbl="node1" presStyleIdx="1" presStyleCnt="5">
        <dgm:presLayoutVars>
          <dgm:bulletEnabled val="1"/>
        </dgm:presLayoutVars>
      </dgm:prSet>
      <dgm:spPr/>
    </dgm:pt>
    <dgm:pt modelId="{6F7E97B4-A426-45E8-88D4-23CFC04F13A6}" type="pres">
      <dgm:prSet presAssocID="{0F28256D-0D37-4057-80C7-F1606DE9A7D2}" presName="sibTrans" presStyleLbl="sibTrans1D1" presStyleIdx="1" presStyleCnt="4"/>
      <dgm:spPr/>
    </dgm:pt>
    <dgm:pt modelId="{17633637-6038-42E6-9836-0FCD116C7401}" type="pres">
      <dgm:prSet presAssocID="{0F28256D-0D37-4057-80C7-F1606DE9A7D2}" presName="connectorText" presStyleLbl="sibTrans1D1" presStyleIdx="1" presStyleCnt="4"/>
      <dgm:spPr/>
    </dgm:pt>
    <dgm:pt modelId="{D898C9A9-D1B7-4912-B765-D582342C4D58}" type="pres">
      <dgm:prSet presAssocID="{0280FFC3-3568-466D-B621-D706482AB035}" presName="node" presStyleLbl="node1" presStyleIdx="2" presStyleCnt="5">
        <dgm:presLayoutVars>
          <dgm:bulletEnabled val="1"/>
        </dgm:presLayoutVars>
      </dgm:prSet>
      <dgm:spPr/>
    </dgm:pt>
    <dgm:pt modelId="{5A6D7FCE-4488-40EB-AA85-F3B18C048DA3}" type="pres">
      <dgm:prSet presAssocID="{3174E6A6-C307-4092-B018-7FEA8D7B74E3}" presName="sibTrans" presStyleLbl="sibTrans1D1" presStyleIdx="2" presStyleCnt="4"/>
      <dgm:spPr/>
    </dgm:pt>
    <dgm:pt modelId="{231E5BAB-E541-4C46-9E89-C46F93453AD6}" type="pres">
      <dgm:prSet presAssocID="{3174E6A6-C307-4092-B018-7FEA8D7B74E3}" presName="connectorText" presStyleLbl="sibTrans1D1" presStyleIdx="2" presStyleCnt="4"/>
      <dgm:spPr/>
    </dgm:pt>
    <dgm:pt modelId="{DCC018C8-CF1E-45EF-87C9-845E1B19AFD0}" type="pres">
      <dgm:prSet presAssocID="{FA1D3824-93F4-4140-804F-9D9000202459}" presName="node" presStyleLbl="node1" presStyleIdx="3" presStyleCnt="5">
        <dgm:presLayoutVars>
          <dgm:bulletEnabled val="1"/>
        </dgm:presLayoutVars>
      </dgm:prSet>
      <dgm:spPr/>
    </dgm:pt>
    <dgm:pt modelId="{75499E7D-B39A-477D-BE3D-B7FECCEA8DDF}" type="pres">
      <dgm:prSet presAssocID="{E79969AA-2DE9-4C4B-B3FD-15BCFB5FB79D}" presName="sibTrans" presStyleLbl="sibTrans1D1" presStyleIdx="3" presStyleCnt="4"/>
      <dgm:spPr/>
    </dgm:pt>
    <dgm:pt modelId="{FD1C71FF-59CE-493F-8E95-EE8425F2A6C6}" type="pres">
      <dgm:prSet presAssocID="{E79969AA-2DE9-4C4B-B3FD-15BCFB5FB79D}" presName="connectorText" presStyleLbl="sibTrans1D1" presStyleIdx="3" presStyleCnt="4"/>
      <dgm:spPr/>
    </dgm:pt>
    <dgm:pt modelId="{C6FE6A9B-6CB0-4BCA-B9D1-63FF2DD33FA8}" type="pres">
      <dgm:prSet presAssocID="{76665D9B-0391-46AE-82BF-8B09D14B894E}" presName="node" presStyleLbl="node1" presStyleIdx="4" presStyleCnt="5">
        <dgm:presLayoutVars>
          <dgm:bulletEnabled val="1"/>
        </dgm:presLayoutVars>
      </dgm:prSet>
      <dgm:spPr/>
    </dgm:pt>
  </dgm:ptLst>
  <dgm:cxnLst>
    <dgm:cxn modelId="{A413B303-4D09-4F53-B2A4-05C8C8E11C2D}" type="presOf" srcId="{3174E6A6-C307-4092-B018-7FEA8D7B74E3}" destId="{231E5BAB-E541-4C46-9E89-C46F93453AD6}" srcOrd="1" destOrd="0" presId="urn:microsoft.com/office/officeart/2016/7/layout/RepeatingBendingProcessNew"/>
    <dgm:cxn modelId="{760A7F1A-66D8-4959-9BAF-A0EACE2E7E5B}" type="presOf" srcId="{E79969AA-2DE9-4C4B-B3FD-15BCFB5FB79D}" destId="{FD1C71FF-59CE-493F-8E95-EE8425F2A6C6}" srcOrd="1" destOrd="0" presId="urn:microsoft.com/office/officeart/2016/7/layout/RepeatingBendingProcessNew"/>
    <dgm:cxn modelId="{82970A32-E268-4FDA-B57D-22D4D304B81F}" type="presOf" srcId="{FA1D3824-93F4-4140-804F-9D9000202459}" destId="{DCC018C8-CF1E-45EF-87C9-845E1B19AFD0}" srcOrd="0" destOrd="0" presId="urn:microsoft.com/office/officeart/2016/7/layout/RepeatingBendingProcessNew"/>
    <dgm:cxn modelId="{AECE6568-3B40-4980-B56C-3C3FF7690EFF}" srcId="{09B92943-8E64-49D4-B947-4006FB61381D}" destId="{26815401-15CD-46DC-B66F-C80B23599AF5}" srcOrd="1" destOrd="0" parTransId="{1F48FB2C-1D72-4393-9AE3-CA35B33ABE2C}" sibTransId="{0F28256D-0D37-4057-80C7-F1606DE9A7D2}"/>
    <dgm:cxn modelId="{C1B2A14A-1F63-4A60-8FA6-6ABFEB13A893}" type="presOf" srcId="{07836EE4-1C1C-43EE-ACEA-590E540D8DEA}" destId="{3B7EB338-CA4E-4401-9F15-52590A3F4774}" srcOrd="1" destOrd="0" presId="urn:microsoft.com/office/officeart/2016/7/layout/RepeatingBendingProcessNew"/>
    <dgm:cxn modelId="{C0D7C96F-7F14-4D8E-A57E-9F4FBC051379}" type="presOf" srcId="{6470A06B-2F4B-4D89-82BE-D7B6F6799E72}" destId="{5F4A42EB-9A1F-45B5-9381-30F6312F0F4A}" srcOrd="0" destOrd="0" presId="urn:microsoft.com/office/officeart/2016/7/layout/RepeatingBendingProcessNew"/>
    <dgm:cxn modelId="{899E1A75-44BD-45F5-8423-D5F49D6BFCB3}" type="presOf" srcId="{26815401-15CD-46DC-B66F-C80B23599AF5}" destId="{0E44A85B-4491-46AB-872C-F2C94326B8BF}" srcOrd="0" destOrd="0" presId="urn:microsoft.com/office/officeart/2016/7/layout/RepeatingBendingProcessNew"/>
    <dgm:cxn modelId="{F73A0692-75B4-43A7-8BF9-A4A74CFE200B}" type="presOf" srcId="{0280FFC3-3568-466D-B621-D706482AB035}" destId="{D898C9A9-D1B7-4912-B765-D582342C4D58}" srcOrd="0" destOrd="0" presId="urn:microsoft.com/office/officeart/2016/7/layout/RepeatingBendingProcessNew"/>
    <dgm:cxn modelId="{BFBC4597-CF3C-47DF-A39C-2ADC670D548C}" srcId="{09B92943-8E64-49D4-B947-4006FB61381D}" destId="{0280FFC3-3568-466D-B621-D706482AB035}" srcOrd="2" destOrd="0" parTransId="{425A8A28-DE9E-4299-9B44-1E5C8A2A99C0}" sibTransId="{3174E6A6-C307-4092-B018-7FEA8D7B74E3}"/>
    <dgm:cxn modelId="{0AE5C399-F3B8-4C41-B47A-2CDAC8925989}" srcId="{09B92943-8E64-49D4-B947-4006FB61381D}" destId="{FA1D3824-93F4-4140-804F-9D9000202459}" srcOrd="3" destOrd="0" parTransId="{D6E633A1-0D61-44E5-A8DD-654A4762877D}" sibTransId="{E79969AA-2DE9-4C4B-B3FD-15BCFB5FB79D}"/>
    <dgm:cxn modelId="{00050CA1-D4D1-4AC5-B9E0-BCF8130972B5}" type="presOf" srcId="{3174E6A6-C307-4092-B018-7FEA8D7B74E3}" destId="{5A6D7FCE-4488-40EB-AA85-F3B18C048DA3}" srcOrd="0" destOrd="0" presId="urn:microsoft.com/office/officeart/2016/7/layout/RepeatingBendingProcessNew"/>
    <dgm:cxn modelId="{8BF683A3-1A92-4543-A083-3D03EDF0DDA5}" type="presOf" srcId="{09B92943-8E64-49D4-B947-4006FB61381D}" destId="{A5955C8F-B76A-49B9-96BD-5702F9A51829}" srcOrd="0" destOrd="0" presId="urn:microsoft.com/office/officeart/2016/7/layout/RepeatingBendingProcessNew"/>
    <dgm:cxn modelId="{E1381EE1-D2D5-4C64-ABD2-BA5A76D887E7}" type="presOf" srcId="{76665D9B-0391-46AE-82BF-8B09D14B894E}" destId="{C6FE6A9B-6CB0-4BCA-B9D1-63FF2DD33FA8}" srcOrd="0" destOrd="0" presId="urn:microsoft.com/office/officeart/2016/7/layout/RepeatingBendingProcessNew"/>
    <dgm:cxn modelId="{42BAB5E1-D540-4EBA-AA8E-45BBAAD822B6}" type="presOf" srcId="{07836EE4-1C1C-43EE-ACEA-590E540D8DEA}" destId="{7B47BBF1-3CBE-4EA4-BE95-C9242B977A14}" srcOrd="0" destOrd="0" presId="urn:microsoft.com/office/officeart/2016/7/layout/RepeatingBendingProcessNew"/>
    <dgm:cxn modelId="{3F425BEC-43EE-455B-ABEB-A22CF52CF27F}" type="presOf" srcId="{0F28256D-0D37-4057-80C7-F1606DE9A7D2}" destId="{17633637-6038-42E6-9836-0FCD116C7401}" srcOrd="1" destOrd="0" presId="urn:microsoft.com/office/officeart/2016/7/layout/RepeatingBendingProcessNew"/>
    <dgm:cxn modelId="{5E4EFDF5-FB3C-46E9-ADA8-2830D9C7DE18}" srcId="{09B92943-8E64-49D4-B947-4006FB61381D}" destId="{6470A06B-2F4B-4D89-82BE-D7B6F6799E72}" srcOrd="0" destOrd="0" parTransId="{0BEB8872-B3CF-4002-8140-5008156924E4}" sibTransId="{07836EE4-1C1C-43EE-ACEA-590E540D8DEA}"/>
    <dgm:cxn modelId="{EE773AF8-D817-41CA-8ABB-58F2A9070D74}" type="presOf" srcId="{E79969AA-2DE9-4C4B-B3FD-15BCFB5FB79D}" destId="{75499E7D-B39A-477D-BE3D-B7FECCEA8DDF}" srcOrd="0" destOrd="0" presId="urn:microsoft.com/office/officeart/2016/7/layout/RepeatingBendingProcessNew"/>
    <dgm:cxn modelId="{88C21DFC-30CD-489D-8EC0-7C6A9B2959B7}" type="presOf" srcId="{0F28256D-0D37-4057-80C7-F1606DE9A7D2}" destId="{6F7E97B4-A426-45E8-88D4-23CFC04F13A6}" srcOrd="0" destOrd="0" presId="urn:microsoft.com/office/officeart/2016/7/layout/RepeatingBendingProcessNew"/>
    <dgm:cxn modelId="{844D38FC-D325-4EFC-A2E6-7AF8C688A4EE}" srcId="{09B92943-8E64-49D4-B947-4006FB61381D}" destId="{76665D9B-0391-46AE-82BF-8B09D14B894E}" srcOrd="4" destOrd="0" parTransId="{A644A458-8B8C-491F-B8BE-559247E0095B}" sibTransId="{3D2D43E5-B38B-4BD6-A868-B2E4C8A07BE7}"/>
    <dgm:cxn modelId="{8F035C61-9198-44B5-AB71-798127B4B5DC}" type="presParOf" srcId="{A5955C8F-B76A-49B9-96BD-5702F9A51829}" destId="{5F4A42EB-9A1F-45B5-9381-30F6312F0F4A}" srcOrd="0" destOrd="0" presId="urn:microsoft.com/office/officeart/2016/7/layout/RepeatingBendingProcessNew"/>
    <dgm:cxn modelId="{84CE1A04-CF5C-47E8-BE7E-784DB853E5BB}" type="presParOf" srcId="{A5955C8F-B76A-49B9-96BD-5702F9A51829}" destId="{7B47BBF1-3CBE-4EA4-BE95-C9242B977A14}" srcOrd="1" destOrd="0" presId="urn:microsoft.com/office/officeart/2016/7/layout/RepeatingBendingProcessNew"/>
    <dgm:cxn modelId="{2D073E08-6C43-4781-8BA0-3A6D6BA23C50}" type="presParOf" srcId="{7B47BBF1-3CBE-4EA4-BE95-C9242B977A14}" destId="{3B7EB338-CA4E-4401-9F15-52590A3F4774}" srcOrd="0" destOrd="0" presId="urn:microsoft.com/office/officeart/2016/7/layout/RepeatingBendingProcessNew"/>
    <dgm:cxn modelId="{37296782-CF3B-4DE9-B284-1926C1775F7B}" type="presParOf" srcId="{A5955C8F-B76A-49B9-96BD-5702F9A51829}" destId="{0E44A85B-4491-46AB-872C-F2C94326B8BF}" srcOrd="2" destOrd="0" presId="urn:microsoft.com/office/officeart/2016/7/layout/RepeatingBendingProcessNew"/>
    <dgm:cxn modelId="{E263FC1A-FDC5-4CD7-8F94-AC57E84BE5AE}" type="presParOf" srcId="{A5955C8F-B76A-49B9-96BD-5702F9A51829}" destId="{6F7E97B4-A426-45E8-88D4-23CFC04F13A6}" srcOrd="3" destOrd="0" presId="urn:microsoft.com/office/officeart/2016/7/layout/RepeatingBendingProcessNew"/>
    <dgm:cxn modelId="{342285C4-63CB-41C4-BDCB-9969F81C9468}" type="presParOf" srcId="{6F7E97B4-A426-45E8-88D4-23CFC04F13A6}" destId="{17633637-6038-42E6-9836-0FCD116C7401}" srcOrd="0" destOrd="0" presId="urn:microsoft.com/office/officeart/2016/7/layout/RepeatingBendingProcessNew"/>
    <dgm:cxn modelId="{004629EF-9D32-4185-92C4-841F47F45996}" type="presParOf" srcId="{A5955C8F-B76A-49B9-96BD-5702F9A51829}" destId="{D898C9A9-D1B7-4912-B765-D582342C4D58}" srcOrd="4" destOrd="0" presId="urn:microsoft.com/office/officeart/2016/7/layout/RepeatingBendingProcessNew"/>
    <dgm:cxn modelId="{34EA6596-3CEE-470A-A802-E2857C8CBBB7}" type="presParOf" srcId="{A5955C8F-B76A-49B9-96BD-5702F9A51829}" destId="{5A6D7FCE-4488-40EB-AA85-F3B18C048DA3}" srcOrd="5" destOrd="0" presId="urn:microsoft.com/office/officeart/2016/7/layout/RepeatingBendingProcessNew"/>
    <dgm:cxn modelId="{4528ADE5-ECD6-4ACE-AE35-5ACE8BFD4399}" type="presParOf" srcId="{5A6D7FCE-4488-40EB-AA85-F3B18C048DA3}" destId="{231E5BAB-E541-4C46-9E89-C46F93453AD6}" srcOrd="0" destOrd="0" presId="urn:microsoft.com/office/officeart/2016/7/layout/RepeatingBendingProcessNew"/>
    <dgm:cxn modelId="{F3A98904-5EEF-460D-9F95-749664CD01C5}" type="presParOf" srcId="{A5955C8F-B76A-49B9-96BD-5702F9A51829}" destId="{DCC018C8-CF1E-45EF-87C9-845E1B19AFD0}" srcOrd="6" destOrd="0" presId="urn:microsoft.com/office/officeart/2016/7/layout/RepeatingBendingProcessNew"/>
    <dgm:cxn modelId="{5172A756-4211-4E97-8035-21B99BB8414F}" type="presParOf" srcId="{A5955C8F-B76A-49B9-96BD-5702F9A51829}" destId="{75499E7D-B39A-477D-BE3D-B7FECCEA8DDF}" srcOrd="7" destOrd="0" presId="urn:microsoft.com/office/officeart/2016/7/layout/RepeatingBendingProcessNew"/>
    <dgm:cxn modelId="{4CD65E5B-9C70-4B1D-ACD4-62A0D0D357A3}" type="presParOf" srcId="{75499E7D-B39A-477D-BE3D-B7FECCEA8DDF}" destId="{FD1C71FF-59CE-493F-8E95-EE8425F2A6C6}" srcOrd="0" destOrd="0" presId="urn:microsoft.com/office/officeart/2016/7/layout/RepeatingBendingProcessNew"/>
    <dgm:cxn modelId="{4C1470A1-A97E-4BA8-B02D-0C8671E181AF}" type="presParOf" srcId="{A5955C8F-B76A-49B9-96BD-5702F9A51829}" destId="{C6FE6A9B-6CB0-4BCA-B9D1-63FF2DD33FA8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632B0-D0E1-4FB3-BEE0-5EA2BB1E98FD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1626C9-0CAB-4BF4-B5E5-A97DE506F1D6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5498BF-9720-4FD7-976C-139A088D2B26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Retail to Recruit</a:t>
          </a:r>
        </a:p>
      </dsp:txBody>
      <dsp:txXfrm>
        <a:off x="1429899" y="2442"/>
        <a:ext cx="5083704" cy="1238008"/>
      </dsp:txXfrm>
    </dsp:sp>
    <dsp:sp modelId="{FB757EA4-D692-4B6C-99B4-D7602D60E90F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80BDF-C8E0-4EC8-8FE9-3AAE1B438ADE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E173C1-6226-41CC-B2BA-64689F6A3FA0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Introduce a glimpse of what the company have</a:t>
          </a:r>
        </a:p>
      </dsp:txBody>
      <dsp:txXfrm>
        <a:off x="1429899" y="1549953"/>
        <a:ext cx="5083704" cy="1238008"/>
      </dsp:txXfrm>
    </dsp:sp>
    <dsp:sp modelId="{2B29923E-7B5B-409A-954B-749A055B620C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56E137-1F19-4E10-BAE3-0B7403666E55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F8FA12-A497-4B27-9D30-B8DB90341A40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Testimonials</a:t>
          </a:r>
        </a:p>
      </dsp:txBody>
      <dsp:txXfrm>
        <a:off x="1429899" y="3097464"/>
        <a:ext cx="5083704" cy="1238008"/>
      </dsp:txXfrm>
    </dsp:sp>
    <dsp:sp modelId="{0319E982-4A17-47C1-94A1-3475BF747836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9AFED9-78C3-4A5C-A332-72C2B20C7F27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CAA1D-E10F-44B8-B81C-2758E11CBEC7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Information sharing</a:t>
          </a:r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7BBF1-3CBE-4EA4-BE95-C9242B977A14}">
      <dsp:nvSpPr>
        <dsp:cNvPr id="0" name=""/>
        <dsp:cNvSpPr/>
      </dsp:nvSpPr>
      <dsp:spPr>
        <a:xfrm>
          <a:off x="3175728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1757" y="854589"/>
        <a:ext cx="32771" cy="6554"/>
      </dsp:txXfrm>
    </dsp:sp>
    <dsp:sp modelId="{5F4A42EB-9A1F-45B5-9381-30F6312F0F4A}">
      <dsp:nvSpPr>
        <dsp:cNvPr id="0" name=""/>
        <dsp:cNvSpPr/>
      </dsp:nvSpPr>
      <dsp:spPr>
        <a:xfrm>
          <a:off x="327842" y="2961"/>
          <a:ext cx="2849686" cy="17098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Concept: Sample to retail</a:t>
          </a:r>
        </a:p>
      </dsp:txBody>
      <dsp:txXfrm>
        <a:off x="327842" y="2961"/>
        <a:ext cx="2849686" cy="1709811"/>
      </dsp:txXfrm>
    </dsp:sp>
    <dsp:sp modelId="{6F7E97B4-A426-45E8-88D4-23CFC04F13A6}">
      <dsp:nvSpPr>
        <dsp:cNvPr id="0" name=""/>
        <dsp:cNvSpPr/>
      </dsp:nvSpPr>
      <dsp:spPr>
        <a:xfrm>
          <a:off x="6680843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76871" y="854589"/>
        <a:ext cx="32771" cy="6554"/>
      </dsp:txXfrm>
    </dsp:sp>
    <dsp:sp modelId="{0E44A85B-4491-46AB-872C-F2C94326B8BF}">
      <dsp:nvSpPr>
        <dsp:cNvPr id="0" name=""/>
        <dsp:cNvSpPr/>
      </dsp:nvSpPr>
      <dsp:spPr>
        <a:xfrm>
          <a:off x="3832956" y="2961"/>
          <a:ext cx="2849686" cy="1709811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Steps 1</a:t>
          </a:r>
          <a:br>
            <a:rPr lang="en-US" sz="2900" kern="1200" dirty="0"/>
          </a:br>
          <a:r>
            <a:rPr lang="en-US" sz="2900" kern="1200" dirty="0"/>
            <a:t>Request to sample products</a:t>
          </a:r>
        </a:p>
      </dsp:txBody>
      <dsp:txXfrm>
        <a:off x="3832956" y="2961"/>
        <a:ext cx="2849686" cy="1709811"/>
      </dsp:txXfrm>
    </dsp:sp>
    <dsp:sp modelId="{5A6D7FCE-4488-40EB-AA85-F3B18C048DA3}">
      <dsp:nvSpPr>
        <dsp:cNvPr id="0" name=""/>
        <dsp:cNvSpPr/>
      </dsp:nvSpPr>
      <dsp:spPr>
        <a:xfrm>
          <a:off x="1752685" y="1710973"/>
          <a:ext cx="7010228" cy="624827"/>
        </a:xfrm>
        <a:custGeom>
          <a:avLst/>
          <a:gdLst/>
          <a:ahLst/>
          <a:cxnLst/>
          <a:rect l="0" t="0" r="0" b="0"/>
          <a:pathLst>
            <a:path>
              <a:moveTo>
                <a:pt x="7010228" y="0"/>
              </a:moveTo>
              <a:lnTo>
                <a:pt x="7010228" y="329513"/>
              </a:lnTo>
              <a:lnTo>
                <a:pt x="0" y="329513"/>
              </a:lnTo>
              <a:lnTo>
                <a:pt x="0" y="624827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1779" y="2020109"/>
        <a:ext cx="352040" cy="6554"/>
      </dsp:txXfrm>
    </dsp:sp>
    <dsp:sp modelId="{D898C9A9-D1B7-4912-B765-D582342C4D58}">
      <dsp:nvSpPr>
        <dsp:cNvPr id="0" name=""/>
        <dsp:cNvSpPr/>
      </dsp:nvSpPr>
      <dsp:spPr>
        <a:xfrm>
          <a:off x="7338071" y="2961"/>
          <a:ext cx="2849686" cy="170981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Steps 2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Set the Condition</a:t>
          </a:r>
        </a:p>
      </dsp:txBody>
      <dsp:txXfrm>
        <a:off x="7338071" y="2961"/>
        <a:ext cx="2849686" cy="1709811"/>
      </dsp:txXfrm>
    </dsp:sp>
    <dsp:sp modelId="{75499E7D-B39A-477D-BE3D-B7FECCEA8DDF}">
      <dsp:nvSpPr>
        <dsp:cNvPr id="0" name=""/>
        <dsp:cNvSpPr/>
      </dsp:nvSpPr>
      <dsp:spPr>
        <a:xfrm>
          <a:off x="3175728" y="3177386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1757" y="3219829"/>
        <a:ext cx="32771" cy="6554"/>
      </dsp:txXfrm>
    </dsp:sp>
    <dsp:sp modelId="{DCC018C8-CF1E-45EF-87C9-845E1B19AFD0}">
      <dsp:nvSpPr>
        <dsp:cNvPr id="0" name=""/>
        <dsp:cNvSpPr/>
      </dsp:nvSpPr>
      <dsp:spPr>
        <a:xfrm>
          <a:off x="327842" y="2368200"/>
          <a:ext cx="2849686" cy="1709811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Steps 3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Follow up</a:t>
          </a:r>
        </a:p>
      </dsp:txBody>
      <dsp:txXfrm>
        <a:off x="327842" y="2368200"/>
        <a:ext cx="2849686" cy="1709811"/>
      </dsp:txXfrm>
    </dsp:sp>
    <dsp:sp modelId="{C6FE6A9B-6CB0-4BCA-B9D1-63FF2DD33FA8}">
      <dsp:nvSpPr>
        <dsp:cNvPr id="0" name=""/>
        <dsp:cNvSpPr/>
      </dsp:nvSpPr>
      <dsp:spPr>
        <a:xfrm>
          <a:off x="3832956" y="2368200"/>
          <a:ext cx="2849686" cy="170981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Steps 4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Close</a:t>
          </a:r>
        </a:p>
      </dsp:txBody>
      <dsp:txXfrm>
        <a:off x="3832956" y="2368200"/>
        <a:ext cx="2849686" cy="1709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48567-3B95-4377-BECE-3328EF438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A6801-82D4-4C51-A25A-AD3F537E4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E1E4-632F-4309-92E2-EACD7E12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0F389-F0FA-47EA-828A-31EA1125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3ABB3-0EEF-4E8E-BEAE-EA69114B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96A2-F16C-438C-985C-C89B94F2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3A3B-F8F5-4D51-88BE-C5B1B22D8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F1CF9-2EC0-45EC-90F0-2CE6F7D1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701D1-CC4B-41CB-A90E-4BD87DDC3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B6F06-0E7A-44B8-A163-C370BEEA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1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7C62F-85B1-4152-8C59-8A8B4E3A8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DEECA-D818-4E16-B1FD-FCC111120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4F541-AB5A-4BCF-8BA4-963D8CF8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56FF3-FA7B-490A-A6DC-9FD40F78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1D146-33E6-48DC-8951-5AD6321F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8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73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5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2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0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96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0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E056-E3AD-43EA-9462-523B008F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111F-6B12-44FF-80F6-967615F05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FFC5-4274-459C-9415-49392AAF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5FA4B-4C19-44E0-AAEB-73FD58A9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6A62-D04F-44FF-8C83-C0B918C1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0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8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84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5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9" indent="0" algn="ctr">
              <a:buNone/>
              <a:defRPr sz="2000"/>
            </a:lvl2pPr>
            <a:lvl3pPr marL="912862" indent="0" algn="ctr">
              <a:buNone/>
              <a:defRPr sz="1900"/>
            </a:lvl3pPr>
            <a:lvl4pPr marL="1369291" indent="0" algn="ctr">
              <a:buNone/>
              <a:defRPr sz="1600"/>
            </a:lvl4pPr>
            <a:lvl5pPr marL="1825722" indent="0" algn="ctr">
              <a:buNone/>
              <a:defRPr sz="1600"/>
            </a:lvl5pPr>
            <a:lvl6pPr marL="2282151" indent="0" algn="ctr">
              <a:buNone/>
              <a:defRPr sz="1600"/>
            </a:lvl6pPr>
            <a:lvl7pPr marL="2738583" indent="0" algn="ctr">
              <a:buNone/>
              <a:defRPr sz="1600"/>
            </a:lvl7pPr>
            <a:lvl8pPr marL="3195013" indent="0" algn="ctr">
              <a:buNone/>
              <a:defRPr sz="1600"/>
            </a:lvl8pPr>
            <a:lvl9pPr marL="36514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8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48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60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8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42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F0F2-4C1D-454E-8816-4050B898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76CA6-6E48-4886-B451-A8E4E120B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06340-EA33-4700-8161-A77ECDD3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DDF4-1A7F-47BD-9B13-2BF1A9B1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297E4-9ECC-4474-98F3-FD71810A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5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27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9" indent="0">
              <a:buNone/>
              <a:defRPr sz="2800"/>
            </a:lvl2pPr>
            <a:lvl3pPr marL="912862" indent="0">
              <a:buNone/>
              <a:defRPr sz="2400"/>
            </a:lvl3pPr>
            <a:lvl4pPr marL="1369291" indent="0">
              <a:buNone/>
              <a:defRPr sz="2000"/>
            </a:lvl4pPr>
            <a:lvl5pPr marL="1825722" indent="0">
              <a:buNone/>
              <a:defRPr sz="2000"/>
            </a:lvl5pPr>
            <a:lvl6pPr marL="2282151" indent="0">
              <a:buNone/>
              <a:defRPr sz="2000"/>
            </a:lvl6pPr>
            <a:lvl7pPr marL="2738583" indent="0">
              <a:buNone/>
              <a:defRPr sz="2000"/>
            </a:lvl7pPr>
            <a:lvl8pPr marL="3195013" indent="0">
              <a:buNone/>
              <a:defRPr sz="2000"/>
            </a:lvl8pPr>
            <a:lvl9pPr marL="365144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63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10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2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E9E5-4B7A-428A-9BE7-F936B4F29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40E06-34EA-4FE7-9BE6-0BCCF4948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11AA7-899E-4984-85AC-642ADB14D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36355-E012-4BDB-91F1-4A79E4F0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DF29A-CB2B-4F4D-887F-064A29DC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6D04A-9EDD-4617-9D61-80EBCA39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6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05A1-D793-4741-8AA8-8B2FC80B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D7D7-3E76-4413-A5A1-CF531045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5523F-AD3D-438D-9543-90ABAFBA0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CA827-ABE2-406F-840D-3C765D421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1B697-5BD9-4314-A598-9FF0028B4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B70F2-6A72-4D74-BD97-35CA8BF9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DA69-DBFD-4027-8EB3-2C2F9F7A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489EC-6939-40FC-981C-0468233E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548A-E215-4AFD-921B-DE6CA314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B9A61-C2D9-40C8-9190-FFBE0246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B96F0-C023-4A59-BA5A-847E9392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FE23D-30AD-4C25-A3AC-8019CFAC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5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4365C-0765-4BC5-9B25-4DF3F86B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0AA45-64D1-435F-8F98-16A2A089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E3BBA-4851-42D1-9590-915ECB28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CCE4-0468-42EB-9B84-8F07F078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10A38-959D-41D5-97FE-E96BD2581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25F53-695F-4A81-AD8D-47C9CCEFE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CAD60-4467-4573-B9F1-EF39FE0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8CF1E-D44B-4199-9E21-18FF66EA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0A66A-D9A9-48A6-8C6F-B92585C4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9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15E1-4A8E-40A7-9ED1-F99B72EE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D6612-8A01-4B7D-AF25-9B1DA4430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5CF88-2027-4242-81D5-61F61B6DF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E61B2-880A-4D8D-9C36-62DC0B8E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B3BAA-D09B-4834-989C-15DF5412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14167-D59E-4BE5-BB36-8ED6F315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967DE-22BB-49E7-8433-00851749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7885A-036B-4CB9-9F65-B8D200BBB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5E15-578B-48D7-8041-FE96650D2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614B-C211-4451-AB56-8834F30B464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F19C-3C4D-402F-955A-1421FB45E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F09A2-54C9-415D-83F4-E67D102B2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EDEF0-776A-4735-AEF1-006EBF38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3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287" tIns="45643" rIns="91287" bIns="45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1/8/2019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9"/>
            <a:ext cx="41148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2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8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5" indent="-228215" algn="l" defTabSz="91286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4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75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0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6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6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9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2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58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9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6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2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5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8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1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44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574337"/>
            <a:ext cx="9390930" cy="2017486"/>
            <a:chOff x="-188" y="3574337"/>
            <a:chExt cx="9390930" cy="2017486"/>
          </a:xfrm>
        </p:grpSpPr>
        <p:sp>
          <p:nvSpPr>
            <p:cNvPr id="3" name="Rectangle 2"/>
            <p:cNvSpPr/>
            <p:nvPr/>
          </p:nvSpPr>
          <p:spPr>
            <a:xfrm>
              <a:off x="-1" y="3574337"/>
              <a:ext cx="9390743" cy="201748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  <a:gs pos="50000">
                  <a:schemeClr val="accent4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188" y="3842145"/>
              <a:ext cx="564542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>Getting Started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>Retailing</a:t>
              </a:r>
              <a:endParaRPr kumimoji="0" lang="en-US" altLang="en-US" sz="595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51052" y="3132863"/>
            <a:ext cx="2796917" cy="2796918"/>
            <a:chOff x="7451052" y="3132863"/>
            <a:chExt cx="2796917" cy="2796918"/>
          </a:xfrm>
        </p:grpSpPr>
        <p:grpSp>
          <p:nvGrpSpPr>
            <p:cNvPr id="5" name="Group 4"/>
            <p:cNvGrpSpPr/>
            <p:nvPr/>
          </p:nvGrpSpPr>
          <p:grpSpPr>
            <a:xfrm>
              <a:off x="7451052" y="3132863"/>
              <a:ext cx="2796917" cy="2796918"/>
              <a:chOff x="3535860" y="868680"/>
              <a:chExt cx="5120641" cy="512064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535860" y="868680"/>
                <a:ext cx="5120641" cy="51206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312897" y="2251768"/>
                <a:ext cx="3452817" cy="3211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</a:t>
                </a:r>
                <a:br>
                  <a:rPr kumimoji="0" lang="en-US" sz="32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32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Weekly income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875473" y="3219236"/>
              <a:ext cx="18859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BV</a:t>
              </a:r>
              <a:endPara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3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288A00-185C-447D-BC90-43D58655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220" y="1377403"/>
            <a:ext cx="8490534" cy="4103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A1CC17-7A3D-4D22-AC4C-0B159471B986}"/>
              </a:ext>
            </a:extLst>
          </p:cNvPr>
          <p:cNvGrpSpPr/>
          <p:nvPr/>
        </p:nvGrpSpPr>
        <p:grpSpPr>
          <a:xfrm>
            <a:off x="529629" y="486370"/>
            <a:ext cx="2501153" cy="4523999"/>
            <a:chOff x="9076764" y="2240926"/>
            <a:chExt cx="2501153" cy="4523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066761-3BF8-4F9D-94FC-6FD73D9A7CE3}"/>
                </a:ext>
              </a:extLst>
            </p:cNvPr>
            <p:cNvSpPr/>
            <p:nvPr/>
          </p:nvSpPr>
          <p:spPr>
            <a:xfrm>
              <a:off x="9076764" y="2240926"/>
              <a:ext cx="2501153" cy="2422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 w="3175">
                  <a:noFill/>
                </a:ln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625875-1AF4-4337-899F-57A2FAC12708}"/>
                </a:ext>
              </a:extLst>
            </p:cNvPr>
            <p:cNvSpPr/>
            <p:nvPr/>
          </p:nvSpPr>
          <p:spPr>
            <a:xfrm>
              <a:off x="9076764" y="4663665"/>
              <a:ext cx="2501153" cy="21012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  <a:t>Create your Shopping Annuity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DDDBA3-824E-4FD6-99EB-E517A2EB5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764" y="4663664"/>
              <a:ext cx="2501153" cy="4583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CE85B3-D1F3-4E3C-80C3-56F46EC16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85" r="1768" b="11392"/>
            <a:stretch/>
          </p:blipFill>
          <p:spPr>
            <a:xfrm>
              <a:off x="9231724" y="2400522"/>
              <a:ext cx="2191231" cy="167385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0F04B7E-21C3-4C4A-BE62-5E6F06CE5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76" y="1522651"/>
            <a:ext cx="8577621" cy="410319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1F89961-239D-4F08-8FDA-12F8F3751CF2}"/>
              </a:ext>
            </a:extLst>
          </p:cNvPr>
          <p:cNvSpPr/>
          <p:nvPr/>
        </p:nvSpPr>
        <p:spPr>
          <a:xfrm>
            <a:off x="5555661" y="4617435"/>
            <a:ext cx="3975652" cy="8046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5EEA-B4E4-4C98-B2F1-4E900A91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918" y="1631059"/>
            <a:ext cx="7150968" cy="380400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New UFO Launch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2 Product events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In between &amp;  On Going Promotion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Trail Size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Information Marketing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Attraction Marketing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CA4F9A-7D92-41AF-B185-862653053CCD}"/>
              </a:ext>
            </a:extLst>
          </p:cNvPr>
          <p:cNvGrpSpPr/>
          <p:nvPr/>
        </p:nvGrpSpPr>
        <p:grpSpPr>
          <a:xfrm>
            <a:off x="563528" y="881172"/>
            <a:ext cx="2501153" cy="4526763"/>
            <a:chOff x="968187" y="2240926"/>
            <a:chExt cx="2501153" cy="4526763"/>
          </a:xfrm>
        </p:grpSpPr>
        <p:pic>
          <p:nvPicPr>
            <p:cNvPr id="6" name="Picture 5" descr="shutterstock_96629035Aloe.png">
              <a:extLst>
                <a:ext uri="{FF2B5EF4-FFF2-40B4-BE49-F238E27FC236}">
                  <a16:creationId xmlns:a16="http://schemas.microsoft.com/office/drawing/2014/main" id="{1D2ADF37-BBAF-4BF2-92B1-0210F6A31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8187" y="2240926"/>
              <a:ext cx="2501152" cy="250617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0EE758-FEC9-4711-B593-A9B363DA1CFC}"/>
                </a:ext>
              </a:extLst>
            </p:cNvPr>
            <p:cNvSpPr/>
            <p:nvPr/>
          </p:nvSpPr>
          <p:spPr>
            <a:xfrm>
              <a:off x="968187" y="4663667"/>
              <a:ext cx="2501153" cy="21040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  <a:t>Develop a 10-15 repeat customers </a:t>
              </a:r>
              <a:b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</a:b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  <a:t>who purchase ≥ </a:t>
              </a:r>
              <a:b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</a:br>
              <a:r>
                <a:rPr lang="en-US" sz="2400" dirty="0">
                  <a:ln w="3175">
                    <a:noFill/>
                  </a:ln>
                  <a:solidFill>
                    <a:prstClr val="white"/>
                  </a:solidFill>
                </a:rPr>
                <a:t>30 BV/20 IBV monthly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A4132F-FD79-4522-8C73-6DE1A1A2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87" y="4663665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88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117D-8E0E-4C57-946A-FB4AE43C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1C8FA-0A11-443E-ADEC-CF6E8FB7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572" y="1490065"/>
            <a:ext cx="8802914" cy="4889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0F58A-BD6F-41F7-8CAE-C22934AE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53" y="1542110"/>
            <a:ext cx="8856133" cy="4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C394A-23E7-4440-B832-EDCA28F3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Product Event Concept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3D66CD-8A46-4209-B12B-B2CECE860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38930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106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C9241-E4E9-49B5-98AC-F27238EF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The Design of a product event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C10592-DE4A-4100-BE3A-44B204CB6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Mix and Mingle &amp; Survey completion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 Welcome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 Introduce Shop.com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Share Testimonial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 Share Infroamtion : Video/Presentation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 Q&amp;A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/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232529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40193-7FF8-4A97-9091-4BFD355E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dirty="0"/>
              <a:t>Trail Size Marketing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9FCA4B-76E9-49C5-8276-EDB9B8CCF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473780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11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F8C9-6755-485C-B9B7-1982FDC4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Informational Marketing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Document">
            <a:extLst>
              <a:ext uri="{FF2B5EF4-FFF2-40B4-BE49-F238E27FC236}">
                <a16:creationId xmlns:a16="http://schemas.microsoft.com/office/drawing/2014/main" id="{B083D2B4-8007-43E6-9B0D-D2890BA85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1E495-3917-41DA-B144-6C1C97168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421682"/>
            <a:ext cx="5535369" cy="363928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Set up An Album of Testimonials</a:t>
            </a:r>
          </a:p>
          <a:p>
            <a:r>
              <a:rPr lang="en-US" dirty="0">
                <a:solidFill>
                  <a:srgbClr val="000000"/>
                </a:solidFill>
              </a:rPr>
              <a:t>Save Information on : 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OPC Clinical Studies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Manufacturer Quality</a:t>
            </a:r>
          </a:p>
          <a:p>
            <a:r>
              <a:rPr lang="en-US" dirty="0">
                <a:solidFill>
                  <a:srgbClr val="000000"/>
                </a:solidFill>
              </a:rPr>
              <a:t>Product Reference Audio</a:t>
            </a:r>
          </a:p>
        </p:txBody>
      </p:sp>
    </p:spTree>
    <p:extLst>
      <p:ext uri="{BB962C8B-B14F-4D97-AF65-F5344CB8AC3E}">
        <p14:creationId xmlns:p14="http://schemas.microsoft.com/office/powerpoint/2010/main" val="10277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B2D28-8279-46CF-9C2B-9735C09B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Attraction Marketing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96AFCF35-71BC-4910-A81C-7DC94BBEC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EAF4B-B468-4E37-8739-7381358A3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Social Media Base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Share lifestyle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Post Daily – once to 3x daily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Comments 5 post daily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Using Social Media to Increase Social Currency</a:t>
            </a:r>
          </a:p>
        </p:txBody>
      </p:sp>
    </p:spTree>
    <p:extLst>
      <p:ext uri="{BB962C8B-B14F-4D97-AF65-F5344CB8AC3E}">
        <p14:creationId xmlns:p14="http://schemas.microsoft.com/office/powerpoint/2010/main" val="279082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CD4592-C93F-4574-A09A-C325FFEC9F22}"/>
              </a:ext>
            </a:extLst>
          </p:cNvPr>
          <p:cNvSpPr/>
          <p:nvPr/>
        </p:nvSpPr>
        <p:spPr>
          <a:xfrm>
            <a:off x="551992" y="1017479"/>
            <a:ext cx="2501153" cy="242274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86367-ADA2-4AD2-857C-92FBE1901106}"/>
              </a:ext>
            </a:extLst>
          </p:cNvPr>
          <p:cNvSpPr/>
          <p:nvPr/>
        </p:nvSpPr>
        <p:spPr>
          <a:xfrm>
            <a:off x="551992" y="3440218"/>
            <a:ext cx="2501153" cy="210402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Building share of customer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4543E-D7BE-4372-A7FA-0BEA790D7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0" y="3440218"/>
            <a:ext cx="2501153" cy="458303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189A5-992B-49E9-9F8A-20182A628B38}"/>
              </a:ext>
            </a:extLst>
          </p:cNvPr>
          <p:cNvSpPr txBox="1"/>
          <p:nvPr/>
        </p:nvSpPr>
        <p:spPr>
          <a:xfrm>
            <a:off x="3720074" y="797510"/>
            <a:ext cx="7133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Is in the follow-up: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Precision in follow gives long term customer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Create a Prefer Customer Program to service them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Leverage new product Launch, customer appreciation day  or Product call, and </a:t>
            </a:r>
            <a:r>
              <a:rPr lang="en-US" sz="2400" dirty="0" err="1"/>
              <a:t>facebook</a:t>
            </a:r>
            <a:r>
              <a:rPr lang="en-US" sz="2400" dirty="0"/>
              <a:t> customer page.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b="1" dirty="0"/>
              <a:t>Follow up Pointers</a:t>
            </a:r>
            <a:br>
              <a:rPr lang="en-US" sz="2400" dirty="0"/>
            </a:br>
            <a:r>
              <a:rPr lang="en-US" sz="2400" dirty="0"/>
              <a:t>Day 1: Touch Base: Day 1</a:t>
            </a:r>
            <a:br>
              <a:rPr lang="en-US" sz="2400" dirty="0"/>
            </a:br>
            <a:r>
              <a:rPr lang="en-US" sz="2400" dirty="0"/>
              <a:t>Day 3: Verification</a:t>
            </a:r>
          </a:p>
          <a:p>
            <a:r>
              <a:rPr lang="en-US" sz="2400" dirty="0"/>
              <a:t>Day 5: Confirmation</a:t>
            </a:r>
          </a:p>
          <a:p>
            <a:r>
              <a:rPr lang="en-US" sz="2400" dirty="0"/>
              <a:t>Day 7: : Follow through &amp; building a relationship</a:t>
            </a:r>
          </a:p>
          <a:p>
            <a:r>
              <a:rPr lang="en-US" sz="2400" dirty="0"/>
              <a:t>Day 14:Just in Case</a:t>
            </a:r>
          </a:p>
          <a:p>
            <a:r>
              <a:rPr lang="en-US" sz="2400" dirty="0"/>
              <a:t>Day 21: Reorder</a:t>
            </a:r>
          </a:p>
        </p:txBody>
      </p:sp>
    </p:spTree>
    <p:extLst>
      <p:ext uri="{BB962C8B-B14F-4D97-AF65-F5344CB8AC3E}">
        <p14:creationId xmlns:p14="http://schemas.microsoft.com/office/powerpoint/2010/main" val="253744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A23249-2001-42E2-92D8-DD55495D3636}"/>
              </a:ext>
            </a:extLst>
          </p:cNvPr>
          <p:cNvSpPr txBox="1"/>
          <p:nvPr/>
        </p:nvSpPr>
        <p:spPr>
          <a:xfrm>
            <a:off x="6543368" y="2418736"/>
            <a:ext cx="446138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ASK For The Sale</a:t>
            </a:r>
          </a:p>
          <a:p>
            <a:endParaRPr lang="en-US" dirty="0"/>
          </a:p>
          <a:p>
            <a:r>
              <a:rPr lang="en-US" dirty="0"/>
              <a:t>Some Example</a:t>
            </a:r>
          </a:p>
          <a:p>
            <a:r>
              <a:rPr lang="en-US" dirty="0"/>
              <a:t>If I could Show you a way …. Is there any reason you wont more information/ try the products?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 me put them in a bag, it is $XX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would you like to get started</a:t>
            </a:r>
          </a:p>
        </p:txBody>
      </p:sp>
      <p:pic>
        <p:nvPicPr>
          <p:cNvPr id="4" name="Picture 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C9422AD-DAC8-4D0B-8A83-9C99D1FF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45" y="1444521"/>
            <a:ext cx="4188542" cy="46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31744" y="2445397"/>
            <a:ext cx="406025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Replaces start up expenses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Covers monthly overhead expenses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Creates positive cash flow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77190" y="413783"/>
            <a:ext cx="3762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Retailing Builds Your Business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977195" y="1730001"/>
            <a:ext cx="3606085" cy="0"/>
          </a:xfrm>
          <a:prstGeom prst="line">
            <a:avLst/>
          </a:prstGeom>
          <a:ln w="3175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839400" y="1939877"/>
            <a:ext cx="1167770" cy="461665"/>
            <a:chOff x="7839400" y="2064056"/>
            <a:chExt cx="1167770" cy="461665"/>
          </a:xfrm>
        </p:grpSpPr>
        <p:sp>
          <p:nvSpPr>
            <p:cNvPr id="6" name="Rectangle 5"/>
            <p:cNvSpPr/>
            <p:nvPr/>
          </p:nvSpPr>
          <p:spPr>
            <a:xfrm>
              <a:off x="8131738" y="2064056"/>
              <a:ext cx="8754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Profit</a:t>
              </a:r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7839400" y="2167519"/>
              <a:ext cx="274320" cy="274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39588" y="4212801"/>
            <a:ext cx="3899885" cy="830997"/>
            <a:chOff x="7839400" y="3720394"/>
            <a:chExt cx="3899885" cy="830997"/>
          </a:xfrm>
        </p:grpSpPr>
        <p:sp>
          <p:nvSpPr>
            <p:cNvPr id="8" name="Rectangle 7"/>
            <p:cNvSpPr/>
            <p:nvPr/>
          </p:nvSpPr>
          <p:spPr>
            <a:xfrm>
              <a:off x="8131738" y="3720394"/>
              <a:ext cx="36075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Generates ongoing Business Volume</a:t>
              </a:r>
            </a:p>
          </p:txBody>
        </p:sp>
        <p:sp>
          <p:nvSpPr>
            <p:cNvPr id="15" name="Isosceles Triangle 14"/>
            <p:cNvSpPr/>
            <p:nvPr/>
          </p:nvSpPr>
          <p:spPr>
            <a:xfrm rot="5400000">
              <a:off x="7839400" y="3823857"/>
              <a:ext cx="274320" cy="274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39400" y="5087653"/>
            <a:ext cx="3590606" cy="830997"/>
            <a:chOff x="7839400" y="4310824"/>
            <a:chExt cx="3590606" cy="830997"/>
          </a:xfrm>
        </p:grpSpPr>
        <p:sp>
          <p:nvSpPr>
            <p:cNvPr id="9" name="Rectangle 8"/>
            <p:cNvSpPr/>
            <p:nvPr/>
          </p:nvSpPr>
          <p:spPr>
            <a:xfrm>
              <a:off x="8131738" y="4310824"/>
              <a:ext cx="32982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Identifies potential business prospects</a:t>
              </a:r>
            </a:p>
          </p:txBody>
        </p:sp>
        <p:sp>
          <p:nvSpPr>
            <p:cNvPr id="16" name="Isosceles Triangle 15"/>
            <p:cNvSpPr/>
            <p:nvPr/>
          </p:nvSpPr>
          <p:spPr>
            <a:xfrm rot="5400000">
              <a:off x="7839400" y="4432179"/>
              <a:ext cx="274320" cy="274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39400" y="5962503"/>
            <a:ext cx="2000370" cy="461665"/>
            <a:chOff x="7839400" y="5209030"/>
            <a:chExt cx="2000370" cy="461665"/>
          </a:xfrm>
        </p:grpSpPr>
        <p:sp>
          <p:nvSpPr>
            <p:cNvPr id="10" name="Rectangle 9"/>
            <p:cNvSpPr/>
            <p:nvPr/>
          </p:nvSpPr>
          <p:spPr>
            <a:xfrm>
              <a:off x="8131738" y="5209030"/>
              <a:ext cx="17080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Builds belief</a:t>
              </a:r>
            </a:p>
          </p:txBody>
        </p:sp>
        <p:sp>
          <p:nvSpPr>
            <p:cNvPr id="17" name="Isosceles Triangle 16"/>
            <p:cNvSpPr/>
            <p:nvPr/>
          </p:nvSpPr>
          <p:spPr>
            <a:xfrm rot="5400000">
              <a:off x="7839400" y="5312493"/>
              <a:ext cx="274320" cy="2743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 descr="digenzym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" y="0"/>
            <a:ext cx="752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253787-D133-4C64-8F5B-33A4BAB5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2" y="867065"/>
            <a:ext cx="9078687" cy="38030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A94F37-BC5A-4F36-A4A9-26F93B069905}"/>
              </a:ext>
            </a:extLst>
          </p:cNvPr>
          <p:cNvSpPr/>
          <p:nvPr/>
        </p:nvSpPr>
        <p:spPr>
          <a:xfrm>
            <a:off x="907142" y="2396691"/>
            <a:ext cx="3385725" cy="8422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66C3C-7D22-4F9E-B574-4536FA6B0A4B}"/>
              </a:ext>
            </a:extLst>
          </p:cNvPr>
          <p:cNvSpPr txBox="1"/>
          <p:nvPr/>
        </p:nvSpPr>
        <p:spPr>
          <a:xfrm>
            <a:off x="907142" y="5198806"/>
            <a:ext cx="968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Consistency is the Key.  Eat the Elephant one bite at the time. Momentum sheet will help focus.</a:t>
            </a:r>
          </a:p>
        </p:txBody>
      </p:sp>
    </p:spTree>
    <p:extLst>
      <p:ext uri="{BB962C8B-B14F-4D97-AF65-F5344CB8AC3E}">
        <p14:creationId xmlns:p14="http://schemas.microsoft.com/office/powerpoint/2010/main" val="403335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ield Training\Field Training\North America\NA_ENGLISH\B5 update\Retail\WebCenterNEW_Logo201506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14" y="699843"/>
            <a:ext cx="5670134" cy="54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" y="3"/>
            <a:ext cx="489472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202" y="284704"/>
            <a:ext cx="375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Keys of Retailing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028" y="1036450"/>
            <a:ext cx="425268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 your buying habits with UnFranchise AutoShip. Be a product of the product (you will sell what you use)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 possibility list for potential customers for each product line (background info).  Matching products to people and people to products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Tell your story (stories sell product)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 and use testimonials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Obtain and provide literature</a:t>
            </a:r>
          </a:p>
        </p:txBody>
      </p:sp>
    </p:spTree>
    <p:extLst>
      <p:ext uri="{BB962C8B-B14F-4D97-AF65-F5344CB8AC3E}">
        <p14:creationId xmlns:p14="http://schemas.microsoft.com/office/powerpoint/2010/main" val="27355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" y="3"/>
            <a:ext cx="489472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028" y="1036438"/>
            <a:ext cx="425268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relationships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hate to be sold but love to buy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Obtain knowledge about your product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Training, videos, UnFranchise account, SHOP.COM, University Major concept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 a follow up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share of customer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customer 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202" y="284704"/>
            <a:ext cx="375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Keys of Retailing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9414" y="699838"/>
            <a:ext cx="5670134" cy="54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1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574337"/>
            <a:ext cx="9390930" cy="2017486"/>
            <a:chOff x="-188" y="3574337"/>
            <a:chExt cx="9390930" cy="2017486"/>
          </a:xfrm>
        </p:grpSpPr>
        <p:sp>
          <p:nvSpPr>
            <p:cNvPr id="3" name="Rectangle 2"/>
            <p:cNvSpPr/>
            <p:nvPr/>
          </p:nvSpPr>
          <p:spPr>
            <a:xfrm>
              <a:off x="-1" y="3574337"/>
              <a:ext cx="9390743" cy="201748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  <a:gs pos="50000">
                  <a:schemeClr val="accent4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188" y="3842145"/>
              <a:ext cx="564542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>Getting Started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>Retailing</a:t>
              </a:r>
              <a:endParaRPr kumimoji="0" lang="en-US" altLang="en-US" sz="595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51052" y="3132863"/>
            <a:ext cx="2796917" cy="2796918"/>
            <a:chOff x="7451052" y="3132863"/>
            <a:chExt cx="2796917" cy="2796918"/>
          </a:xfrm>
        </p:grpSpPr>
        <p:grpSp>
          <p:nvGrpSpPr>
            <p:cNvPr id="5" name="Group 4"/>
            <p:cNvGrpSpPr/>
            <p:nvPr/>
          </p:nvGrpSpPr>
          <p:grpSpPr>
            <a:xfrm>
              <a:off x="7451052" y="3132863"/>
              <a:ext cx="2796917" cy="2796918"/>
              <a:chOff x="3535860" y="868680"/>
              <a:chExt cx="5120641" cy="512064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535860" y="868680"/>
                <a:ext cx="5120641" cy="51206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312897" y="2251768"/>
                <a:ext cx="3452817" cy="3211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</a:t>
                </a:r>
                <a:br>
                  <a:rPr kumimoji="0" lang="en-US" sz="32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32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Weekly income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875473" y="3219236"/>
              <a:ext cx="18859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BV</a:t>
              </a:r>
              <a:endPara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2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5482" y="386649"/>
            <a:ext cx="4381065" cy="707887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 Sales Goal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70842"/>
            <a:ext cx="12192001" cy="1631060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Monthly Goal for new UnFranchise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Owner is to generate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200 BV and 20 IBV from personal use and</a:t>
            </a:r>
            <a:endParaRPr kumimoji="0" lang="en-US" sz="1000" b="0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300 BV and 200 IBV to a base of at least 10 Preferred Customers ordering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30 BV and 20 IBV per month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10" y="4569247"/>
            <a:ext cx="9144001" cy="584776"/>
          </a:xfrm>
          <a:prstGeom prst="rect">
            <a:avLst/>
          </a:prstGeom>
          <a:noFill/>
        </p:spPr>
        <p:txBody>
          <a:bodyPr lIns="91284" tIns="45643" rIns="91284" bIns="45643">
            <a:spAutoFit/>
          </a:bodyPr>
          <a:lstStyle/>
          <a:p>
            <a:pPr marL="0" marR="0" lvl="1" indent="0" algn="ctr" defTabSz="45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PC = 30 BV and 20 IBV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23660" y="2672377"/>
            <a:ext cx="4945063" cy="2071688"/>
            <a:chOff x="3863758" y="2672377"/>
            <a:chExt cx="4945062" cy="2071688"/>
          </a:xfrm>
        </p:grpSpPr>
        <p:pic>
          <p:nvPicPr>
            <p:cNvPr id="7" name="Picture 9" descr="20120709_PeopleLeadToMorePeople_NewLookFinal_REVISION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158" y="2672377"/>
              <a:ext cx="4143375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863758" y="3048616"/>
              <a:ext cx="725487" cy="1600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PC -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PC -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PC -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PC -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PC -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83333" y="3048616"/>
              <a:ext cx="725487" cy="1600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/>
                </a:rPr>
                <a:t>- PC</a:t>
              </a:r>
            </a:p>
            <a:p>
              <a:pPr marL="0" marR="0" lvl="0" indent="0" algn="l" defTabSz="45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06255" y="5341991"/>
            <a:ext cx="10579511" cy="830841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1" indent="0" algn="ctr" defTabSz="45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Arial"/>
              </a:rPr>
              <a:t>Total UnFranchise Owner Production: 500 BV and 220 IBV </a:t>
            </a:r>
          </a:p>
          <a:p>
            <a:pPr marL="0" marR="0" lvl="0" indent="0" algn="ctr" defTabSz="45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srgbClr val="122153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85" y="2362200"/>
            <a:ext cx="970850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:\Field Training\Field Training\North America\NA_ENGLISH\B5 update\images\Base-10-B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97" y="3845841"/>
            <a:ext cx="9303586" cy="21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3753" y="533417"/>
            <a:ext cx="10284542" cy="1282403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 Sales Goal - Base 10, Seven Strong</a:t>
            </a: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Seven UFO</a:t>
            </a:r>
            <a:r>
              <a:rPr kumimoji="0" lang="en-US" sz="15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9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10 Pc</a:t>
            </a:r>
            <a:r>
              <a:rPr kumimoji="0" lang="en-US" sz="15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9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each</a:t>
            </a: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all" spc="0" normalizeH="0" baseline="0" noProof="0" dirty="0">
              <a:ln w="3175">
                <a:noFill/>
              </a:ln>
              <a:solidFill>
                <a:srgbClr val="4439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85" y="1663989"/>
            <a:ext cx="11311603" cy="830841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Each UFO creates 500 BV and 200 IBV Monthly (Personal Use and PCs)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Commissions = $300/Monthly (BV) and $300 every 2nd month (IBV)</a:t>
            </a:r>
          </a:p>
        </p:txBody>
      </p:sp>
      <p:sp>
        <p:nvSpPr>
          <p:cNvPr id="12" name="Text Box 230"/>
          <p:cNvSpPr txBox="1">
            <a:spLocks noChangeArrowheads="1"/>
          </p:cNvSpPr>
          <p:nvPr/>
        </p:nvSpPr>
        <p:spPr bwMode="auto">
          <a:xfrm>
            <a:off x="4770947" y="3886200"/>
            <a:ext cx="2645859" cy="5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Volume can be placed</a:t>
            </a:r>
          </a:p>
        </p:txBody>
      </p:sp>
      <p:sp>
        <p:nvSpPr>
          <p:cNvPr id="13" name="Text Box 231"/>
          <p:cNvSpPr txBox="1">
            <a:spLocks noChangeArrowheads="1"/>
          </p:cNvSpPr>
          <p:nvPr/>
        </p:nvSpPr>
        <p:spPr bwMode="auto">
          <a:xfrm>
            <a:off x="2513667" y="5011170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57114" y="3085371"/>
            <a:ext cx="8076700" cy="344055"/>
            <a:chOff x="2651114" y="3084973"/>
            <a:chExt cx="8076699" cy="344053"/>
          </a:xfrm>
        </p:grpSpPr>
        <p:sp>
          <p:nvSpPr>
            <p:cNvPr id="14" name="Text Box 237"/>
            <p:cNvSpPr txBox="1">
              <a:spLocks noChangeArrowheads="1"/>
            </p:cNvSpPr>
            <p:nvPr/>
          </p:nvSpPr>
          <p:spPr bwMode="auto">
            <a:xfrm>
              <a:off x="8746613" y="3090474"/>
              <a:ext cx="1981200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283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charset="0"/>
                </a:rPr>
                <a:t>1500 BV &amp; 600 IBV</a:t>
              </a:r>
            </a:p>
          </p:txBody>
        </p:sp>
        <p:sp>
          <p:nvSpPr>
            <p:cNvPr id="15" name="Text Box 239"/>
            <p:cNvSpPr txBox="1">
              <a:spLocks noChangeArrowheads="1"/>
            </p:cNvSpPr>
            <p:nvPr/>
          </p:nvSpPr>
          <p:spPr bwMode="auto">
            <a:xfrm>
              <a:off x="2651114" y="3084973"/>
              <a:ext cx="2257169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r" defTabSz="91283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charset="0"/>
                </a:rPr>
                <a:t>1500 BV &amp; 600 IBV</a:t>
              </a:r>
            </a:p>
          </p:txBody>
        </p:sp>
      </p:grpSp>
      <p:sp>
        <p:nvSpPr>
          <p:cNvPr id="16" name="Text Box 231"/>
          <p:cNvSpPr txBox="1">
            <a:spLocks noChangeArrowheads="1"/>
          </p:cNvSpPr>
          <p:nvPr/>
        </p:nvSpPr>
        <p:spPr bwMode="auto">
          <a:xfrm>
            <a:off x="1217929" y="6020133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sp>
        <p:nvSpPr>
          <p:cNvPr id="17" name="Text Box 231"/>
          <p:cNvSpPr txBox="1">
            <a:spLocks noChangeArrowheads="1"/>
          </p:cNvSpPr>
          <p:nvPr/>
        </p:nvSpPr>
        <p:spPr bwMode="auto">
          <a:xfrm>
            <a:off x="9406144" y="6020133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sp>
        <p:nvSpPr>
          <p:cNvPr id="18" name="Text Box 231"/>
          <p:cNvSpPr txBox="1">
            <a:spLocks noChangeArrowheads="1"/>
          </p:cNvSpPr>
          <p:nvPr/>
        </p:nvSpPr>
        <p:spPr bwMode="auto">
          <a:xfrm>
            <a:off x="6662229" y="6020133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sp>
        <p:nvSpPr>
          <p:cNvPr id="19" name="Text Box 231"/>
          <p:cNvSpPr txBox="1">
            <a:spLocks noChangeArrowheads="1"/>
          </p:cNvSpPr>
          <p:nvPr/>
        </p:nvSpPr>
        <p:spPr bwMode="auto">
          <a:xfrm>
            <a:off x="3885624" y="6020133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sp>
        <p:nvSpPr>
          <p:cNvPr id="20" name="Text Box 231"/>
          <p:cNvSpPr txBox="1">
            <a:spLocks noChangeArrowheads="1"/>
          </p:cNvSpPr>
          <p:nvPr/>
        </p:nvSpPr>
        <p:spPr bwMode="auto">
          <a:xfrm>
            <a:off x="8034186" y="5011170"/>
            <a:ext cx="1567926" cy="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643" rIns="91284" bIns="4564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28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ＭＳ Ｐゴシック" charset="0"/>
                <a:cs typeface="Arial" charset="0"/>
              </a:rPr>
              <a:t>500 BV &amp; 200 IBV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010" y="3581400"/>
            <a:ext cx="618117" cy="328295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12038" y="3557913"/>
            <a:ext cx="618117" cy="328295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27855" y="4800935"/>
            <a:ext cx="558192" cy="292191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0665" y="4800935"/>
            <a:ext cx="558192" cy="292191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0864" y="4800935"/>
            <a:ext cx="558192" cy="292191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78333" y="4800935"/>
            <a:ext cx="558192" cy="292191"/>
          </a:xfrm>
          <a:prstGeom prst="rect">
            <a:avLst/>
          </a:prstGeom>
          <a:noFill/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0777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17673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8305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23688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16301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873197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85368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72220" y="5791533"/>
            <a:ext cx="558192" cy="292191"/>
          </a:xfrm>
          <a:prstGeom prst="rect">
            <a:avLst/>
          </a:prstGeom>
        </p:spPr>
        <p:txBody>
          <a:bodyPr wrap="none" lIns="121715" tIns="60857" rIns="121715" bIns="60857" rtlCol="0">
            <a:spAutoFit/>
          </a:bodyPr>
          <a:lstStyle/>
          <a:p>
            <a:pPr marL="0" marR="0" lvl="0" indent="0" algn="l" defTabSz="121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PCs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49056" y="6595188"/>
            <a:ext cx="403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 and IBV banks on this slide display weekly volume accruals</a:t>
            </a:r>
          </a:p>
        </p:txBody>
      </p:sp>
    </p:spTree>
    <p:extLst>
      <p:ext uri="{BB962C8B-B14F-4D97-AF65-F5344CB8AC3E}">
        <p14:creationId xmlns:p14="http://schemas.microsoft.com/office/powerpoint/2010/main" val="41155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082709" y="3207387"/>
            <a:ext cx="6857999" cy="443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2832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743" y="1331956"/>
            <a:ext cx="3492068" cy="1323439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0" marR="0" lvl="0" indent="0" algn="ctr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of Your Actions</a:t>
            </a:r>
            <a:endParaRPr kumimoji="0" lang="en-US" sz="72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21843" y="456605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Minimum Activity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3507" y="1235098"/>
            <a:ext cx="4803885" cy="461509"/>
          </a:xfrm>
          <a:prstGeom prst="rect">
            <a:avLst/>
          </a:prstGeom>
        </p:spPr>
        <p:txBody>
          <a:bodyPr wrap="none" lIns="91284" tIns="45643" rIns="91284" bIns="45643">
            <a:spAutoFit/>
          </a:bodyPr>
          <a:lstStyle/>
          <a:p>
            <a:pPr marL="285726" marR="0" lvl="1" indent="-285726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BV and 10 IBV monthly per UFO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21843" y="1955953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Goal and Base 10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3516" y="2734446"/>
            <a:ext cx="5343587" cy="1347906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231380" marR="0" lvl="1" indent="-23138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93029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BV and 20 IBV monthly per UFO</a:t>
            </a:r>
          </a:p>
          <a:p>
            <a:pPr marL="231380" marR="0" lvl="1" indent="-23138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93029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BV and 200 IBV to 10 Preferred Customers per UFO (30/20 each)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21843" y="4341698"/>
            <a:ext cx="5675259" cy="519147"/>
          </a:xfrm>
          <a:prstGeom prst="roundRect">
            <a:avLst>
              <a:gd name="adj" fmla="val 548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3" rIns="91284" bIns="45643" rtlCol="0" anchor="ctr"/>
          <a:lstStyle/>
          <a:p>
            <a:pPr marL="174328" marR="0" lvl="0" indent="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3029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Shopping Annuity® and Base 10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3516" y="5120189"/>
            <a:ext cx="5343587" cy="1347906"/>
          </a:xfrm>
          <a:prstGeom prst="rect">
            <a:avLst/>
          </a:prstGeom>
        </p:spPr>
        <p:txBody>
          <a:bodyPr wrap="square" lIns="91284" tIns="45643" rIns="91284" bIns="45643">
            <a:spAutoFit/>
          </a:bodyPr>
          <a:lstStyle/>
          <a:p>
            <a:pPr marL="231380" marR="0" lvl="1" indent="-23138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93029" algn="l"/>
                <a:tab pos="1144217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BV and 200 IBV monthly per UFO</a:t>
            </a:r>
          </a:p>
          <a:p>
            <a:pPr marL="231380" marR="0" lvl="1" indent="-231380" algn="l" defTabSz="912838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393029" algn="l"/>
                <a:tab pos="1144217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BV and 200 IBV to 10 Preferred Customers per UFO (30/20 each)</a:t>
            </a:r>
          </a:p>
        </p:txBody>
      </p:sp>
    </p:spTree>
    <p:extLst>
      <p:ext uri="{BB962C8B-B14F-4D97-AF65-F5344CB8AC3E}">
        <p14:creationId xmlns:p14="http://schemas.microsoft.com/office/powerpoint/2010/main" val="2979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85" y="2362200"/>
            <a:ext cx="970850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T:\Field Training\Field Training\North America\NA_ENGLISH\B5 update\images\Base-10-BV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5" y="3778400"/>
            <a:ext cx="9303586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7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55305" y="6079771"/>
            <a:ext cx="1815612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50 BV = 2,500 BV Monthly</a:t>
            </a:r>
          </a:p>
        </p:txBody>
      </p:sp>
      <p:sp>
        <p:nvSpPr>
          <p:cNvPr id="21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09870" y="6079771"/>
            <a:ext cx="1981095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10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500 IBV Monthly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37126" y="6115122"/>
            <a:ext cx="684549" cy="346241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sp>
        <p:nvSpPr>
          <p:cNvPr id="9" name="Text Box 17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6169" y="762007"/>
            <a:ext cx="10999843" cy="4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84" tIns="45643" rIns="91284" bIns="45643">
            <a:spAutoFit/>
          </a:bodyPr>
          <a:lstStyle/>
          <a:p>
            <a:pPr marL="234550" marR="0" lvl="0" indent="-234550" algn="ctr" defTabSz="45640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Commissions = $600 monthly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(BV)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$300 every third month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3779" y="1261279"/>
            <a:ext cx="4240844" cy="13278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You should earn $300 - $600 every other week (BV) and $300 every third month (IBV)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596170" y="304802"/>
            <a:ext cx="11000012" cy="858156"/>
          </a:xfrm>
          <a:prstGeom prst="rect">
            <a:avLst/>
          </a:prstGeom>
        </p:spPr>
        <p:txBody>
          <a:bodyPr lIns="91284" tIns="45643" rIns="91284" bIns="4564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Organization Satisfying the Minimum Activity Requirements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11" y="1295407"/>
            <a:ext cx="4526845" cy="14981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Minimum Activity Requirements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50 BV + 10 IBV monthly per UFO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Total = 50 BV + 10 IBV per UFO</a:t>
            </a:r>
          </a:p>
        </p:txBody>
      </p:sp>
      <p:sp>
        <p:nvSpPr>
          <p:cNvPr id="18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64351" y="6079771"/>
            <a:ext cx="1981095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50 BV = 2,500 BV Monthly</a:t>
            </a:r>
          </a:p>
        </p:txBody>
      </p:sp>
      <p:sp>
        <p:nvSpPr>
          <p:cNvPr id="19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02646" y="6079771"/>
            <a:ext cx="1981095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10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500 IBV Monthly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2820" y="6115122"/>
            <a:ext cx="684549" cy="346241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47509" y="6581001"/>
            <a:ext cx="403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 and IBV banks on this slide display weekly volume accruals</a:t>
            </a:r>
          </a:p>
        </p:txBody>
      </p:sp>
    </p:spTree>
    <p:extLst>
      <p:ext uri="{BB962C8B-B14F-4D97-AF65-F5344CB8AC3E}">
        <p14:creationId xmlns:p14="http://schemas.microsoft.com/office/powerpoint/2010/main" val="7855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9" grpId="0"/>
      <p:bldP spid="13" grpId="0" animBg="1"/>
      <p:bldP spid="17" grpId="0" animBg="1"/>
      <p:bldP spid="18" grpId="0"/>
      <p:bldP spid="19" grpId="0"/>
      <p:bldP spid="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85" y="2362200"/>
            <a:ext cx="970850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7200" y="762007"/>
            <a:ext cx="8677656" cy="4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84" tIns="45643" rIns="91284" bIns="45643">
            <a:spAutoFit/>
          </a:bodyPr>
          <a:lstStyle/>
          <a:p>
            <a:pPr marL="234550" marR="0" lvl="0" indent="-234550" algn="ctr" defTabSz="45640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Commissions = $6,000 monthly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(BV)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$3,000 monthly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3946" y="1261609"/>
            <a:ext cx="4354282" cy="13278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You should earn $1500 weekly (BV) and $1500 every other week (IBV)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596170" y="304802"/>
            <a:ext cx="11000012" cy="858156"/>
          </a:xfrm>
          <a:prstGeom prst="rect">
            <a:avLst/>
          </a:prstGeom>
        </p:spPr>
        <p:txBody>
          <a:bodyPr lIns="91284" tIns="45643" rIns="91284" bIns="4564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Organization Satisfying the Monthly Goal and base 10</a:t>
            </a:r>
          </a:p>
        </p:txBody>
      </p:sp>
      <p:pic>
        <p:nvPicPr>
          <p:cNvPr id="8194" name="Picture 2" descr="T:\Field Training\Field Training\North America\NA_ENGLISH\B5 update\images\Base-10-BV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41" y="2913365"/>
            <a:ext cx="968706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47509" y="6581001"/>
            <a:ext cx="403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 and IBV banks on this slide display weekly volume accruals</a:t>
            </a:r>
          </a:p>
        </p:txBody>
      </p:sp>
      <p:sp>
        <p:nvSpPr>
          <p:cNvPr id="15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7106" y="6045903"/>
            <a:ext cx="2195584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500 BV = 25,000 BV Monthly</a:t>
            </a:r>
          </a:p>
        </p:txBody>
      </p:sp>
      <p:sp>
        <p:nvSpPr>
          <p:cNvPr id="24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5401" y="6045903"/>
            <a:ext cx="2195584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200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10,000 IBV Monthly</a:t>
            </a:r>
          </a:p>
        </p:txBody>
      </p:sp>
      <p:sp>
        <p:nvSpPr>
          <p:cNvPr id="25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61691" y="6045903"/>
            <a:ext cx="2012184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500 BV = 25,000 BV Monthly</a:t>
            </a:r>
          </a:p>
        </p:txBody>
      </p:sp>
      <p:sp>
        <p:nvSpPr>
          <p:cNvPr id="26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865076" y="6045903"/>
            <a:ext cx="2195584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200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10,000 IBV Monthly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94714" y="6081254"/>
            <a:ext cx="758664" cy="346241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00068" y="6081254"/>
            <a:ext cx="758664" cy="346241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600" y="1295417"/>
            <a:ext cx="4927599" cy="23153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Monthly Goal</a:t>
            </a:r>
            <a:b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200 BV + 20 IBV monthly per UFO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Base 10</a:t>
            </a:r>
            <a:b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300 BV + 200 IBV from 10 PCs per UFO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Total = 500 BV + 220 IBV per UFO</a:t>
            </a:r>
          </a:p>
        </p:txBody>
      </p:sp>
    </p:spTree>
    <p:extLst>
      <p:ext uri="{BB962C8B-B14F-4D97-AF65-F5344CB8AC3E}">
        <p14:creationId xmlns:p14="http://schemas.microsoft.com/office/powerpoint/2010/main" val="34835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5" grpId="0"/>
      <p:bldP spid="24" grpId="0"/>
      <p:bldP spid="25" grpId="0"/>
      <p:bldP spid="26" grpId="0"/>
      <p:bldP spid="28" grpId="0"/>
      <p:bldP spid="29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85" y="2362200"/>
            <a:ext cx="970850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7200" y="762007"/>
            <a:ext cx="8677656" cy="4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84" tIns="45643" rIns="91284" bIns="45643">
            <a:spAutoFit/>
          </a:bodyPr>
          <a:lstStyle/>
          <a:p>
            <a:pPr marL="234550" marR="0" lvl="0" indent="-234550" algn="ctr" defTabSz="45640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Commissions = $8,400 monthly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(BV)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$6,000 monthly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3946" y="1261609"/>
            <a:ext cx="4374487" cy="9192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You should earn $2100 weekly (BV) and $1500 weekly (IBV)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596170" y="304802"/>
            <a:ext cx="11000012" cy="858156"/>
          </a:xfrm>
          <a:prstGeom prst="rect">
            <a:avLst/>
          </a:prstGeom>
        </p:spPr>
        <p:txBody>
          <a:bodyPr lIns="91284" tIns="45643" rIns="91284" bIns="4564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Organization Satisfying the Shopping Annuity</a:t>
            </a:r>
            <a:r>
              <a:rPr kumimoji="0" lang="en-US" sz="2800" b="1" i="0" u="none" strike="noStrike" kern="1200" cap="none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®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and base 10</a:t>
            </a:r>
          </a:p>
        </p:txBody>
      </p:sp>
      <p:pic>
        <p:nvPicPr>
          <p:cNvPr id="7170" name="Picture 2" descr="T:\Field Training\Field Training\North America\NA_ENGLISH\B5 update\images\Base-10-BV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98" y="2913365"/>
            <a:ext cx="968706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67714" y="6605200"/>
            <a:ext cx="403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 and IBV banks on this slide display weekly volume accruals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11" y="1182527"/>
            <a:ext cx="4948220" cy="23153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Shopping Annuity</a:t>
            </a:r>
            <a:b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500 BV + 200 IBV monthly per UFO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Base 10</a:t>
            </a:r>
            <a:b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300 BV + 200 IBV from 10 PCs per UFO</a:t>
            </a:r>
          </a:p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Total = 800 BV + 400 IBV per UFO</a:t>
            </a:r>
          </a:p>
        </p:txBody>
      </p:sp>
      <p:sp>
        <p:nvSpPr>
          <p:cNvPr id="15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474" y="6034619"/>
            <a:ext cx="2357616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800 BV = 40,000 BV Monthly</a:t>
            </a:r>
          </a:p>
        </p:txBody>
      </p:sp>
      <p:sp>
        <p:nvSpPr>
          <p:cNvPr id="25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08412" y="6034619"/>
            <a:ext cx="2357616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400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20,000 IBV Monthly</a:t>
            </a:r>
          </a:p>
        </p:txBody>
      </p:sp>
      <p:sp>
        <p:nvSpPr>
          <p:cNvPr id="26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7442" y="6034619"/>
            <a:ext cx="2160682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800 BV = 40,000 BV Monthly</a:t>
            </a:r>
          </a:p>
        </p:txBody>
      </p:sp>
      <p:sp>
        <p:nvSpPr>
          <p:cNvPr id="27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84060" y="6034619"/>
            <a:ext cx="2357616" cy="56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400 IBV =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20,000 IBV Monthly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32407" y="6069970"/>
            <a:ext cx="883278" cy="31546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37761" y="6069970"/>
            <a:ext cx="883278" cy="31546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</p:spTree>
    <p:extLst>
      <p:ext uri="{BB962C8B-B14F-4D97-AF65-F5344CB8AC3E}">
        <p14:creationId xmlns:p14="http://schemas.microsoft.com/office/powerpoint/2010/main" val="394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7" grpId="0" animBg="1"/>
      <p:bldP spid="15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4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68168" y="1707463"/>
            <a:ext cx="2501153" cy="4523999"/>
            <a:chOff x="9076764" y="2240926"/>
            <a:chExt cx="2501153" cy="4523999"/>
          </a:xfrm>
        </p:grpSpPr>
        <p:sp>
          <p:nvSpPr>
            <p:cNvPr id="21" name="Rectangle 20"/>
            <p:cNvSpPr/>
            <p:nvPr/>
          </p:nvSpPr>
          <p:spPr>
            <a:xfrm>
              <a:off x="9076764" y="2240926"/>
              <a:ext cx="2501153" cy="2422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076764" y="4663665"/>
              <a:ext cx="2501153" cy="21012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Create your Shopping Annuity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764" y="4663664"/>
              <a:ext cx="2501153" cy="4583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4485" r="1768" b="11392"/>
            <a:stretch/>
          </p:blipFill>
          <p:spPr>
            <a:xfrm>
              <a:off x="9231724" y="2400522"/>
              <a:ext cx="2191231" cy="167385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3482792" y="1704699"/>
            <a:ext cx="2501153" cy="4526763"/>
            <a:chOff x="968187" y="2240926"/>
            <a:chExt cx="2501153" cy="4526763"/>
          </a:xfrm>
        </p:grpSpPr>
        <p:pic>
          <p:nvPicPr>
            <p:cNvPr id="2" name="Picture 1" descr="shutterstock_96629035Aloe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8187" y="2240926"/>
              <a:ext cx="2501152" cy="250617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968187" y="4663667"/>
              <a:ext cx="2501153" cy="21040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Develop a 10-15 repeat customers </a:t>
              </a:r>
              <a:b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who purchase ≥ </a:t>
              </a:r>
              <a:b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BV/20 IBV monthly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187" y="4663665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197416" y="1704699"/>
            <a:ext cx="2501155" cy="4526762"/>
            <a:chOff x="3671045" y="1880315"/>
            <a:chExt cx="2501155" cy="4526762"/>
          </a:xfrm>
        </p:grpSpPr>
        <p:sp>
          <p:nvSpPr>
            <p:cNvPr id="4" name="Rectangle 3"/>
            <p:cNvSpPr/>
            <p:nvPr/>
          </p:nvSpPr>
          <p:spPr>
            <a:xfrm>
              <a:off x="3671047" y="1880315"/>
              <a:ext cx="2501153" cy="2422742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71047" y="4303054"/>
              <a:ext cx="2501153" cy="21040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 share of customer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045" y="4303054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8912041" y="1704699"/>
            <a:ext cx="2501157" cy="4526762"/>
            <a:chOff x="6373902" y="1880315"/>
            <a:chExt cx="2501157" cy="4526762"/>
          </a:xfrm>
        </p:grpSpPr>
        <p:sp>
          <p:nvSpPr>
            <p:cNvPr id="5" name="Rectangle 4"/>
            <p:cNvSpPr/>
            <p:nvPr/>
          </p:nvSpPr>
          <p:spPr>
            <a:xfrm>
              <a:off x="6373906" y="1880315"/>
              <a:ext cx="2501153" cy="2422743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3906" y="4303055"/>
              <a:ext cx="2501153" cy="21040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Retail to recruit, leads to commissions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902" y="4303053"/>
              <a:ext cx="2501153" cy="45830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095501" y="551111"/>
            <a:ext cx="8001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Objectives of Retailing </a:t>
            </a:r>
          </a:p>
        </p:txBody>
      </p:sp>
    </p:spTree>
    <p:extLst>
      <p:ext uri="{BB962C8B-B14F-4D97-AF65-F5344CB8AC3E}">
        <p14:creationId xmlns:p14="http://schemas.microsoft.com/office/powerpoint/2010/main" val="39793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C3A7477C-2A5D-440A-833F-DAC8BABFCCE9}&quot;/&gt;&lt;isInvalidForFieldText val=&quot;0&quot;/&gt;&lt;Image&gt;&lt;filename val=&quot;C:\Users\video\AppData\Local\Temp\PR\data\asimages\{C3A7477C-2A5D-440A-833F-DAC8BABFCCE9}_3.png&quot;/&gt;&lt;left val=&quot;36&quot;/&gt;&lt;top val=&quot;6&quot;/&gt;&lt;width val=&quot;649&quot;/&gt;&lt;height val=&quot;9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945</Words>
  <Application>Microsoft Office PowerPoint</Application>
  <PresentationFormat>Widescreen</PresentationFormat>
  <Paragraphs>192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Office Theme</vt:lpstr>
      <vt:lpstr>5_Office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Events</vt:lpstr>
      <vt:lpstr>Product Event Concept</vt:lpstr>
      <vt:lpstr>The Design of a product event</vt:lpstr>
      <vt:lpstr>Trail Size Marketing</vt:lpstr>
      <vt:lpstr>Informational Marketing</vt:lpstr>
      <vt:lpstr>Attraction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Ng</dc:creator>
  <cp:lastModifiedBy>Stephanie Ng</cp:lastModifiedBy>
  <cp:revision>1</cp:revision>
  <dcterms:created xsi:type="dcterms:W3CDTF">2019-01-09T00:05:36Z</dcterms:created>
  <dcterms:modified xsi:type="dcterms:W3CDTF">2019-01-09T01:17:43Z</dcterms:modified>
</cp:coreProperties>
</file>